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4"/>
  </p:notesMasterIdLst>
  <p:sldIdLst>
    <p:sldId id="256" r:id="rId4"/>
    <p:sldId id="295" r:id="rId5"/>
    <p:sldId id="297" r:id="rId6"/>
    <p:sldId id="300" r:id="rId7"/>
    <p:sldId id="305" r:id="rId8"/>
    <p:sldId id="266" r:id="rId9"/>
    <p:sldId id="273" r:id="rId10"/>
    <p:sldId id="275" r:id="rId11"/>
    <p:sldId id="294" r:id="rId12"/>
    <p:sldId id="260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42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38AD98-AD76-4C61-A0C6-AD0BBF1E4BC2}" type="doc">
      <dgm:prSet loTypeId="urn:microsoft.com/office/officeart/2005/8/layout/hierarchy3" loCatId="relationship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1A102A8-4799-45A8-9134-80E504CD398E}">
      <dgm:prSet phldrT="[Metin]"/>
      <dgm:spPr/>
      <dgm:t>
        <a:bodyPr/>
        <a:lstStyle/>
        <a:p>
          <a:r>
            <a:rPr lang="tr-TR" dirty="0" smtClean="0"/>
            <a:t>Ulusal Değişim Programı</a:t>
          </a:r>
          <a:endParaRPr lang="en-US" dirty="0"/>
        </a:p>
      </dgm:t>
    </dgm:pt>
    <dgm:pt modelId="{ACC2A165-6A21-4BD1-8B5A-71F069622560}" type="parTrans" cxnId="{3E4C0868-D998-42C2-B035-81AB204AE610}">
      <dgm:prSet/>
      <dgm:spPr/>
      <dgm:t>
        <a:bodyPr/>
        <a:lstStyle/>
        <a:p>
          <a:endParaRPr lang="en-US"/>
        </a:p>
      </dgm:t>
    </dgm:pt>
    <dgm:pt modelId="{553FDB5E-E147-4F9E-B3B2-99EF135AC7FB}" type="sibTrans" cxnId="{3E4C0868-D998-42C2-B035-81AB204AE610}">
      <dgm:prSet/>
      <dgm:spPr/>
      <dgm:t>
        <a:bodyPr/>
        <a:lstStyle/>
        <a:p>
          <a:endParaRPr lang="en-US"/>
        </a:p>
      </dgm:t>
    </dgm:pt>
    <dgm:pt modelId="{288E6CFA-BF80-478F-8F61-780E9F37D2CE}">
      <dgm:prSet phldrT="[Metin]"/>
      <dgm:spPr/>
      <dgm:t>
        <a:bodyPr/>
        <a:lstStyle/>
        <a:p>
          <a:r>
            <a:rPr lang="tr-TR" dirty="0" smtClean="0"/>
            <a:t>Farabi</a:t>
          </a:r>
          <a:endParaRPr lang="en-US" dirty="0"/>
        </a:p>
      </dgm:t>
    </dgm:pt>
    <dgm:pt modelId="{46AC4953-FE5D-4A23-AD7B-6772A7EBC72D}" type="parTrans" cxnId="{C4CC7235-3CEE-4535-94B7-C21450E59DC1}">
      <dgm:prSet/>
      <dgm:spPr/>
      <dgm:t>
        <a:bodyPr/>
        <a:lstStyle/>
        <a:p>
          <a:endParaRPr lang="en-US"/>
        </a:p>
      </dgm:t>
    </dgm:pt>
    <dgm:pt modelId="{6916DE6D-FFEB-44FD-9E51-C5950103A98C}" type="sibTrans" cxnId="{C4CC7235-3CEE-4535-94B7-C21450E59DC1}">
      <dgm:prSet/>
      <dgm:spPr/>
      <dgm:t>
        <a:bodyPr/>
        <a:lstStyle/>
        <a:p>
          <a:endParaRPr lang="en-US"/>
        </a:p>
      </dgm:t>
    </dgm:pt>
    <dgm:pt modelId="{1338DEE4-A60E-4A47-89FA-2988574A46A0}">
      <dgm:prSet phldrT="[Metin]"/>
      <dgm:spPr/>
      <dgm:t>
        <a:bodyPr/>
        <a:lstStyle/>
        <a:p>
          <a:r>
            <a:rPr lang="tr-TR" dirty="0" smtClean="0"/>
            <a:t>Uluslararası Değişim Programları</a:t>
          </a:r>
          <a:endParaRPr lang="en-US" dirty="0"/>
        </a:p>
      </dgm:t>
    </dgm:pt>
    <dgm:pt modelId="{D86EB31C-F5B2-4B85-A57B-B6CA811E3C32}" type="parTrans" cxnId="{543729BB-0768-4B7B-8E21-B8B79F6F81C6}">
      <dgm:prSet/>
      <dgm:spPr/>
      <dgm:t>
        <a:bodyPr/>
        <a:lstStyle/>
        <a:p>
          <a:endParaRPr lang="en-US"/>
        </a:p>
      </dgm:t>
    </dgm:pt>
    <dgm:pt modelId="{F97D8285-F1C6-43E9-8050-1D0C85A41E6E}" type="sibTrans" cxnId="{543729BB-0768-4B7B-8E21-B8B79F6F81C6}">
      <dgm:prSet/>
      <dgm:spPr/>
      <dgm:t>
        <a:bodyPr/>
        <a:lstStyle/>
        <a:p>
          <a:endParaRPr lang="en-US"/>
        </a:p>
      </dgm:t>
    </dgm:pt>
    <dgm:pt modelId="{E9391A20-FD0F-4766-BEEE-055075298DD5}">
      <dgm:prSet phldrT="[Metin]"/>
      <dgm:spPr/>
      <dgm:t>
        <a:bodyPr/>
        <a:lstStyle/>
        <a:p>
          <a:r>
            <a:rPr lang="tr-TR" dirty="0" smtClean="0"/>
            <a:t>Erasmus+</a:t>
          </a:r>
          <a:endParaRPr lang="en-US" dirty="0"/>
        </a:p>
      </dgm:t>
    </dgm:pt>
    <dgm:pt modelId="{8269A9BA-130B-45F8-92E5-FD49D94D0562}" type="parTrans" cxnId="{48C7C431-AA09-47FA-847E-F0C5D65FFA94}">
      <dgm:prSet/>
      <dgm:spPr/>
      <dgm:t>
        <a:bodyPr/>
        <a:lstStyle/>
        <a:p>
          <a:endParaRPr lang="en-US"/>
        </a:p>
      </dgm:t>
    </dgm:pt>
    <dgm:pt modelId="{0F95195A-8EA0-4533-91FA-53A67CF3067A}" type="sibTrans" cxnId="{48C7C431-AA09-47FA-847E-F0C5D65FFA94}">
      <dgm:prSet/>
      <dgm:spPr/>
      <dgm:t>
        <a:bodyPr/>
        <a:lstStyle/>
        <a:p>
          <a:endParaRPr lang="en-US"/>
        </a:p>
      </dgm:t>
    </dgm:pt>
    <dgm:pt modelId="{3F47DFDA-E7B1-4CE1-B0F6-046AC874BF88}">
      <dgm:prSet phldrT="[Metin]"/>
      <dgm:spPr/>
      <dgm:t>
        <a:bodyPr/>
        <a:lstStyle/>
        <a:p>
          <a:r>
            <a:rPr lang="tr-TR" dirty="0" smtClean="0"/>
            <a:t>Mevlana</a:t>
          </a:r>
          <a:endParaRPr lang="en-US" dirty="0"/>
        </a:p>
      </dgm:t>
    </dgm:pt>
    <dgm:pt modelId="{7064BA42-225D-4C1C-8BDE-A8B104FB2FBA}" type="parTrans" cxnId="{EF29A6BF-1783-4554-A2C4-636FA3A52AA9}">
      <dgm:prSet/>
      <dgm:spPr/>
      <dgm:t>
        <a:bodyPr/>
        <a:lstStyle/>
        <a:p>
          <a:endParaRPr lang="en-US"/>
        </a:p>
      </dgm:t>
    </dgm:pt>
    <dgm:pt modelId="{0986F5DD-BD61-4C7B-ACEE-22DEF9A53D0A}" type="sibTrans" cxnId="{EF29A6BF-1783-4554-A2C4-636FA3A52AA9}">
      <dgm:prSet/>
      <dgm:spPr/>
      <dgm:t>
        <a:bodyPr/>
        <a:lstStyle/>
        <a:p>
          <a:endParaRPr lang="en-US"/>
        </a:p>
      </dgm:t>
    </dgm:pt>
    <dgm:pt modelId="{9D712FEE-4CD2-45BD-9C6F-1E450AEF064B}">
      <dgm:prSet/>
      <dgm:spPr/>
      <dgm:t>
        <a:bodyPr/>
        <a:lstStyle/>
        <a:p>
          <a:r>
            <a:rPr lang="tr-TR" dirty="0" smtClean="0"/>
            <a:t>İkili Protokol Kapsamında Değişim</a:t>
          </a:r>
          <a:endParaRPr lang="en-US" dirty="0"/>
        </a:p>
      </dgm:t>
    </dgm:pt>
    <dgm:pt modelId="{B1204641-94A8-4A3B-87C9-1EF3DEDBAA69}" type="parTrans" cxnId="{77FE3E24-DE3E-4846-8A17-C5EC64D4891B}">
      <dgm:prSet/>
      <dgm:spPr/>
      <dgm:t>
        <a:bodyPr/>
        <a:lstStyle/>
        <a:p>
          <a:endParaRPr lang="en-US"/>
        </a:p>
      </dgm:t>
    </dgm:pt>
    <dgm:pt modelId="{AA963B9F-42A9-45DE-B4BC-C55A9A8E1CA9}" type="sibTrans" cxnId="{77FE3E24-DE3E-4846-8A17-C5EC64D4891B}">
      <dgm:prSet/>
      <dgm:spPr/>
      <dgm:t>
        <a:bodyPr/>
        <a:lstStyle/>
        <a:p>
          <a:endParaRPr lang="en-US"/>
        </a:p>
      </dgm:t>
    </dgm:pt>
    <dgm:pt modelId="{B9AE04D8-4075-47B3-A33D-F2DEE1DFB8FB}" type="pres">
      <dgm:prSet presAssocID="{B538AD98-AD76-4C61-A0C6-AD0BBF1E4BC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3D74D81-7726-4DF3-B976-A83B0985BDF1}" type="pres">
      <dgm:prSet presAssocID="{61A102A8-4799-45A8-9134-80E504CD398E}" presName="root" presStyleCnt="0"/>
      <dgm:spPr/>
    </dgm:pt>
    <dgm:pt modelId="{57515363-2D22-401F-9E39-6FD26CC3AA9D}" type="pres">
      <dgm:prSet presAssocID="{61A102A8-4799-45A8-9134-80E504CD398E}" presName="rootComposite" presStyleCnt="0"/>
      <dgm:spPr/>
    </dgm:pt>
    <dgm:pt modelId="{FEAA5AC7-151E-42F0-86E8-8981F8596F89}" type="pres">
      <dgm:prSet presAssocID="{61A102A8-4799-45A8-9134-80E504CD398E}" presName="rootText" presStyleLbl="node1" presStyleIdx="0" presStyleCnt="2"/>
      <dgm:spPr/>
      <dgm:t>
        <a:bodyPr/>
        <a:lstStyle/>
        <a:p>
          <a:endParaRPr lang="en-US"/>
        </a:p>
      </dgm:t>
    </dgm:pt>
    <dgm:pt modelId="{6D58EAA6-5660-4FB1-AFDC-434EB893163C}" type="pres">
      <dgm:prSet presAssocID="{61A102A8-4799-45A8-9134-80E504CD398E}" presName="rootConnector" presStyleLbl="node1" presStyleIdx="0" presStyleCnt="2"/>
      <dgm:spPr/>
      <dgm:t>
        <a:bodyPr/>
        <a:lstStyle/>
        <a:p>
          <a:endParaRPr lang="en-US"/>
        </a:p>
      </dgm:t>
    </dgm:pt>
    <dgm:pt modelId="{B453DD9A-C99A-43C9-B03E-A741550DD480}" type="pres">
      <dgm:prSet presAssocID="{61A102A8-4799-45A8-9134-80E504CD398E}" presName="childShape" presStyleCnt="0"/>
      <dgm:spPr/>
    </dgm:pt>
    <dgm:pt modelId="{DB898D7A-CE17-4083-9116-5767377F20A0}" type="pres">
      <dgm:prSet presAssocID="{46AC4953-FE5D-4A23-AD7B-6772A7EBC72D}" presName="Name13" presStyleLbl="parChTrans1D2" presStyleIdx="0" presStyleCnt="4"/>
      <dgm:spPr/>
      <dgm:t>
        <a:bodyPr/>
        <a:lstStyle/>
        <a:p>
          <a:endParaRPr lang="en-US"/>
        </a:p>
      </dgm:t>
    </dgm:pt>
    <dgm:pt modelId="{96E36124-162B-432A-B0B1-8DCCA75C3AC0}" type="pres">
      <dgm:prSet presAssocID="{288E6CFA-BF80-478F-8F61-780E9F37D2CE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754DA5-F3CA-4FE8-B250-BC1CD9E36ED5}" type="pres">
      <dgm:prSet presAssocID="{1338DEE4-A60E-4A47-89FA-2988574A46A0}" presName="root" presStyleCnt="0"/>
      <dgm:spPr/>
    </dgm:pt>
    <dgm:pt modelId="{B4D50928-37FC-47ED-BA70-1172C7E3CF28}" type="pres">
      <dgm:prSet presAssocID="{1338DEE4-A60E-4A47-89FA-2988574A46A0}" presName="rootComposite" presStyleCnt="0"/>
      <dgm:spPr/>
    </dgm:pt>
    <dgm:pt modelId="{5156A260-A8CC-4368-A890-73D489068132}" type="pres">
      <dgm:prSet presAssocID="{1338DEE4-A60E-4A47-89FA-2988574A46A0}" presName="rootText" presStyleLbl="node1" presStyleIdx="1" presStyleCnt="2"/>
      <dgm:spPr/>
      <dgm:t>
        <a:bodyPr/>
        <a:lstStyle/>
        <a:p>
          <a:endParaRPr lang="en-US"/>
        </a:p>
      </dgm:t>
    </dgm:pt>
    <dgm:pt modelId="{96035665-E4DC-47B8-9F16-62E0BA871EFE}" type="pres">
      <dgm:prSet presAssocID="{1338DEE4-A60E-4A47-89FA-2988574A46A0}" presName="rootConnector" presStyleLbl="node1" presStyleIdx="1" presStyleCnt="2"/>
      <dgm:spPr/>
      <dgm:t>
        <a:bodyPr/>
        <a:lstStyle/>
        <a:p>
          <a:endParaRPr lang="en-US"/>
        </a:p>
      </dgm:t>
    </dgm:pt>
    <dgm:pt modelId="{A4AC5724-12ED-4F60-93FA-D18A95FB37D7}" type="pres">
      <dgm:prSet presAssocID="{1338DEE4-A60E-4A47-89FA-2988574A46A0}" presName="childShape" presStyleCnt="0"/>
      <dgm:spPr/>
    </dgm:pt>
    <dgm:pt modelId="{07D1AEC0-1BDD-4466-A91B-C430A67DFAA9}" type="pres">
      <dgm:prSet presAssocID="{8269A9BA-130B-45F8-92E5-FD49D94D0562}" presName="Name13" presStyleLbl="parChTrans1D2" presStyleIdx="1" presStyleCnt="4"/>
      <dgm:spPr/>
      <dgm:t>
        <a:bodyPr/>
        <a:lstStyle/>
        <a:p>
          <a:endParaRPr lang="en-US"/>
        </a:p>
      </dgm:t>
    </dgm:pt>
    <dgm:pt modelId="{9E729E13-76B2-4336-BD12-CC049DA022B8}" type="pres">
      <dgm:prSet presAssocID="{E9391A20-FD0F-4766-BEEE-055075298DD5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15D0AF-DB0A-4D22-A151-02E1A76F4929}" type="pres">
      <dgm:prSet presAssocID="{7064BA42-225D-4C1C-8BDE-A8B104FB2FBA}" presName="Name13" presStyleLbl="parChTrans1D2" presStyleIdx="2" presStyleCnt="4"/>
      <dgm:spPr/>
      <dgm:t>
        <a:bodyPr/>
        <a:lstStyle/>
        <a:p>
          <a:endParaRPr lang="en-US"/>
        </a:p>
      </dgm:t>
    </dgm:pt>
    <dgm:pt modelId="{94DDA667-F45C-4CF8-BEF5-1AFB928F180F}" type="pres">
      <dgm:prSet presAssocID="{3F47DFDA-E7B1-4CE1-B0F6-046AC874BF88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14431C-E302-49BE-B0F6-9705F5AD5057}" type="pres">
      <dgm:prSet presAssocID="{B1204641-94A8-4A3B-87C9-1EF3DEDBAA69}" presName="Name13" presStyleLbl="parChTrans1D2" presStyleIdx="3" presStyleCnt="4"/>
      <dgm:spPr/>
      <dgm:t>
        <a:bodyPr/>
        <a:lstStyle/>
        <a:p>
          <a:endParaRPr lang="en-US"/>
        </a:p>
      </dgm:t>
    </dgm:pt>
    <dgm:pt modelId="{BB2FE618-05F0-40D0-ABD1-5421D8F318F1}" type="pres">
      <dgm:prSet presAssocID="{9D712FEE-4CD2-45BD-9C6F-1E450AEF064B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93F687-C612-4282-912F-52D2E660F035}" type="presOf" srcId="{1338DEE4-A60E-4A47-89FA-2988574A46A0}" destId="{96035665-E4DC-47B8-9F16-62E0BA871EFE}" srcOrd="1" destOrd="0" presId="urn:microsoft.com/office/officeart/2005/8/layout/hierarchy3"/>
    <dgm:cxn modelId="{EF29A6BF-1783-4554-A2C4-636FA3A52AA9}" srcId="{1338DEE4-A60E-4A47-89FA-2988574A46A0}" destId="{3F47DFDA-E7B1-4CE1-B0F6-046AC874BF88}" srcOrd="1" destOrd="0" parTransId="{7064BA42-225D-4C1C-8BDE-A8B104FB2FBA}" sibTransId="{0986F5DD-BD61-4C7B-ACEE-22DEF9A53D0A}"/>
    <dgm:cxn modelId="{3047D565-BE5E-4258-B702-59DF1DE9966A}" type="presOf" srcId="{9D712FEE-4CD2-45BD-9C6F-1E450AEF064B}" destId="{BB2FE618-05F0-40D0-ABD1-5421D8F318F1}" srcOrd="0" destOrd="0" presId="urn:microsoft.com/office/officeart/2005/8/layout/hierarchy3"/>
    <dgm:cxn modelId="{48C7C431-AA09-47FA-847E-F0C5D65FFA94}" srcId="{1338DEE4-A60E-4A47-89FA-2988574A46A0}" destId="{E9391A20-FD0F-4766-BEEE-055075298DD5}" srcOrd="0" destOrd="0" parTransId="{8269A9BA-130B-45F8-92E5-FD49D94D0562}" sibTransId="{0F95195A-8EA0-4533-91FA-53A67CF3067A}"/>
    <dgm:cxn modelId="{D5601E36-BD85-48CB-BC0C-A361D686B188}" type="presOf" srcId="{B1204641-94A8-4A3B-87C9-1EF3DEDBAA69}" destId="{3214431C-E302-49BE-B0F6-9705F5AD5057}" srcOrd="0" destOrd="0" presId="urn:microsoft.com/office/officeart/2005/8/layout/hierarchy3"/>
    <dgm:cxn modelId="{CCD7BBA7-E374-40E3-954B-69AE363B8A65}" type="presOf" srcId="{1338DEE4-A60E-4A47-89FA-2988574A46A0}" destId="{5156A260-A8CC-4368-A890-73D489068132}" srcOrd="0" destOrd="0" presId="urn:microsoft.com/office/officeart/2005/8/layout/hierarchy3"/>
    <dgm:cxn modelId="{43884436-F892-416E-88D9-90EB507D2948}" type="presOf" srcId="{8269A9BA-130B-45F8-92E5-FD49D94D0562}" destId="{07D1AEC0-1BDD-4466-A91B-C430A67DFAA9}" srcOrd="0" destOrd="0" presId="urn:microsoft.com/office/officeart/2005/8/layout/hierarchy3"/>
    <dgm:cxn modelId="{4851580B-063F-4257-B5EF-7090890B6CAE}" type="presOf" srcId="{61A102A8-4799-45A8-9134-80E504CD398E}" destId="{6D58EAA6-5660-4FB1-AFDC-434EB893163C}" srcOrd="1" destOrd="0" presId="urn:microsoft.com/office/officeart/2005/8/layout/hierarchy3"/>
    <dgm:cxn modelId="{D6C84DDC-4E77-4E44-B651-7222E9C4015B}" type="presOf" srcId="{E9391A20-FD0F-4766-BEEE-055075298DD5}" destId="{9E729E13-76B2-4336-BD12-CC049DA022B8}" srcOrd="0" destOrd="0" presId="urn:microsoft.com/office/officeart/2005/8/layout/hierarchy3"/>
    <dgm:cxn modelId="{EAC0D3D1-044D-4053-BD83-69E737B508B5}" type="presOf" srcId="{B538AD98-AD76-4C61-A0C6-AD0BBF1E4BC2}" destId="{B9AE04D8-4075-47B3-A33D-F2DEE1DFB8FB}" srcOrd="0" destOrd="0" presId="urn:microsoft.com/office/officeart/2005/8/layout/hierarchy3"/>
    <dgm:cxn modelId="{D880C7D4-B5C3-4F98-AE2E-8E6926514982}" type="presOf" srcId="{7064BA42-225D-4C1C-8BDE-A8B104FB2FBA}" destId="{4415D0AF-DB0A-4D22-A151-02E1A76F4929}" srcOrd="0" destOrd="0" presId="urn:microsoft.com/office/officeart/2005/8/layout/hierarchy3"/>
    <dgm:cxn modelId="{C4CC7235-3CEE-4535-94B7-C21450E59DC1}" srcId="{61A102A8-4799-45A8-9134-80E504CD398E}" destId="{288E6CFA-BF80-478F-8F61-780E9F37D2CE}" srcOrd="0" destOrd="0" parTransId="{46AC4953-FE5D-4A23-AD7B-6772A7EBC72D}" sibTransId="{6916DE6D-FFEB-44FD-9E51-C5950103A98C}"/>
    <dgm:cxn modelId="{77FE3E24-DE3E-4846-8A17-C5EC64D4891B}" srcId="{1338DEE4-A60E-4A47-89FA-2988574A46A0}" destId="{9D712FEE-4CD2-45BD-9C6F-1E450AEF064B}" srcOrd="2" destOrd="0" parTransId="{B1204641-94A8-4A3B-87C9-1EF3DEDBAA69}" sibTransId="{AA963B9F-42A9-45DE-B4BC-C55A9A8E1CA9}"/>
    <dgm:cxn modelId="{C8071DBD-C771-487D-91B3-A993A0AE7560}" type="presOf" srcId="{288E6CFA-BF80-478F-8F61-780E9F37D2CE}" destId="{96E36124-162B-432A-B0B1-8DCCA75C3AC0}" srcOrd="0" destOrd="0" presId="urn:microsoft.com/office/officeart/2005/8/layout/hierarchy3"/>
    <dgm:cxn modelId="{3E4C0868-D998-42C2-B035-81AB204AE610}" srcId="{B538AD98-AD76-4C61-A0C6-AD0BBF1E4BC2}" destId="{61A102A8-4799-45A8-9134-80E504CD398E}" srcOrd="0" destOrd="0" parTransId="{ACC2A165-6A21-4BD1-8B5A-71F069622560}" sibTransId="{553FDB5E-E147-4F9E-B3B2-99EF135AC7FB}"/>
    <dgm:cxn modelId="{792246E1-7677-4C56-8EF8-0073B495BCF0}" type="presOf" srcId="{61A102A8-4799-45A8-9134-80E504CD398E}" destId="{FEAA5AC7-151E-42F0-86E8-8981F8596F89}" srcOrd="0" destOrd="0" presId="urn:microsoft.com/office/officeart/2005/8/layout/hierarchy3"/>
    <dgm:cxn modelId="{7ED0164D-96AD-4A74-81AB-3BF2870A830F}" type="presOf" srcId="{46AC4953-FE5D-4A23-AD7B-6772A7EBC72D}" destId="{DB898D7A-CE17-4083-9116-5767377F20A0}" srcOrd="0" destOrd="0" presId="urn:microsoft.com/office/officeart/2005/8/layout/hierarchy3"/>
    <dgm:cxn modelId="{DA1718BF-BE5D-4BA9-83BF-21C08CA48C80}" type="presOf" srcId="{3F47DFDA-E7B1-4CE1-B0F6-046AC874BF88}" destId="{94DDA667-F45C-4CF8-BEF5-1AFB928F180F}" srcOrd="0" destOrd="0" presId="urn:microsoft.com/office/officeart/2005/8/layout/hierarchy3"/>
    <dgm:cxn modelId="{543729BB-0768-4B7B-8E21-B8B79F6F81C6}" srcId="{B538AD98-AD76-4C61-A0C6-AD0BBF1E4BC2}" destId="{1338DEE4-A60E-4A47-89FA-2988574A46A0}" srcOrd="1" destOrd="0" parTransId="{D86EB31C-F5B2-4B85-A57B-B6CA811E3C32}" sibTransId="{F97D8285-F1C6-43E9-8050-1D0C85A41E6E}"/>
    <dgm:cxn modelId="{54323437-F0F4-4B89-A118-751D43A351EA}" type="presParOf" srcId="{B9AE04D8-4075-47B3-A33D-F2DEE1DFB8FB}" destId="{23D74D81-7726-4DF3-B976-A83B0985BDF1}" srcOrd="0" destOrd="0" presId="urn:microsoft.com/office/officeart/2005/8/layout/hierarchy3"/>
    <dgm:cxn modelId="{E9BC302A-5F31-4110-8B97-E64178F0B611}" type="presParOf" srcId="{23D74D81-7726-4DF3-B976-A83B0985BDF1}" destId="{57515363-2D22-401F-9E39-6FD26CC3AA9D}" srcOrd="0" destOrd="0" presId="urn:microsoft.com/office/officeart/2005/8/layout/hierarchy3"/>
    <dgm:cxn modelId="{4E2E190B-4E35-403B-BE73-1332B94250BE}" type="presParOf" srcId="{57515363-2D22-401F-9E39-6FD26CC3AA9D}" destId="{FEAA5AC7-151E-42F0-86E8-8981F8596F89}" srcOrd="0" destOrd="0" presId="urn:microsoft.com/office/officeart/2005/8/layout/hierarchy3"/>
    <dgm:cxn modelId="{4A6D2186-C6F0-4535-A944-ABD07B674721}" type="presParOf" srcId="{57515363-2D22-401F-9E39-6FD26CC3AA9D}" destId="{6D58EAA6-5660-4FB1-AFDC-434EB893163C}" srcOrd="1" destOrd="0" presId="urn:microsoft.com/office/officeart/2005/8/layout/hierarchy3"/>
    <dgm:cxn modelId="{B69112AC-5A76-42FA-977E-429D8B363D52}" type="presParOf" srcId="{23D74D81-7726-4DF3-B976-A83B0985BDF1}" destId="{B453DD9A-C99A-43C9-B03E-A741550DD480}" srcOrd="1" destOrd="0" presId="urn:microsoft.com/office/officeart/2005/8/layout/hierarchy3"/>
    <dgm:cxn modelId="{15AFCCDE-8928-4B66-B6A9-86AFD40712C3}" type="presParOf" srcId="{B453DD9A-C99A-43C9-B03E-A741550DD480}" destId="{DB898D7A-CE17-4083-9116-5767377F20A0}" srcOrd="0" destOrd="0" presId="urn:microsoft.com/office/officeart/2005/8/layout/hierarchy3"/>
    <dgm:cxn modelId="{DED1E8DD-4936-4F80-BA07-23CB027292B8}" type="presParOf" srcId="{B453DD9A-C99A-43C9-B03E-A741550DD480}" destId="{96E36124-162B-432A-B0B1-8DCCA75C3AC0}" srcOrd="1" destOrd="0" presId="urn:microsoft.com/office/officeart/2005/8/layout/hierarchy3"/>
    <dgm:cxn modelId="{4AA72D95-E3E7-43C6-AEEF-241547552BC1}" type="presParOf" srcId="{B9AE04D8-4075-47B3-A33D-F2DEE1DFB8FB}" destId="{4A754DA5-F3CA-4FE8-B250-BC1CD9E36ED5}" srcOrd="1" destOrd="0" presId="urn:microsoft.com/office/officeart/2005/8/layout/hierarchy3"/>
    <dgm:cxn modelId="{21F709ED-F72B-46E6-8CEE-B8F9EE152F60}" type="presParOf" srcId="{4A754DA5-F3CA-4FE8-B250-BC1CD9E36ED5}" destId="{B4D50928-37FC-47ED-BA70-1172C7E3CF28}" srcOrd="0" destOrd="0" presId="urn:microsoft.com/office/officeart/2005/8/layout/hierarchy3"/>
    <dgm:cxn modelId="{5BC78F0C-44E2-4EAB-A7C9-730C723F8BA7}" type="presParOf" srcId="{B4D50928-37FC-47ED-BA70-1172C7E3CF28}" destId="{5156A260-A8CC-4368-A890-73D489068132}" srcOrd="0" destOrd="0" presId="urn:microsoft.com/office/officeart/2005/8/layout/hierarchy3"/>
    <dgm:cxn modelId="{C14C630A-C633-45EA-B140-868A99E19BBC}" type="presParOf" srcId="{B4D50928-37FC-47ED-BA70-1172C7E3CF28}" destId="{96035665-E4DC-47B8-9F16-62E0BA871EFE}" srcOrd="1" destOrd="0" presId="urn:microsoft.com/office/officeart/2005/8/layout/hierarchy3"/>
    <dgm:cxn modelId="{808A0512-A777-46C3-AC9A-9DEB08AB7096}" type="presParOf" srcId="{4A754DA5-F3CA-4FE8-B250-BC1CD9E36ED5}" destId="{A4AC5724-12ED-4F60-93FA-D18A95FB37D7}" srcOrd="1" destOrd="0" presId="urn:microsoft.com/office/officeart/2005/8/layout/hierarchy3"/>
    <dgm:cxn modelId="{30925C68-E7C2-4E18-9320-471037CF19FD}" type="presParOf" srcId="{A4AC5724-12ED-4F60-93FA-D18A95FB37D7}" destId="{07D1AEC0-1BDD-4466-A91B-C430A67DFAA9}" srcOrd="0" destOrd="0" presId="urn:microsoft.com/office/officeart/2005/8/layout/hierarchy3"/>
    <dgm:cxn modelId="{8891DB21-0269-41AF-B588-721446612A17}" type="presParOf" srcId="{A4AC5724-12ED-4F60-93FA-D18A95FB37D7}" destId="{9E729E13-76B2-4336-BD12-CC049DA022B8}" srcOrd="1" destOrd="0" presId="urn:microsoft.com/office/officeart/2005/8/layout/hierarchy3"/>
    <dgm:cxn modelId="{AEEC65C1-8872-436B-BCE4-F583A05625D8}" type="presParOf" srcId="{A4AC5724-12ED-4F60-93FA-D18A95FB37D7}" destId="{4415D0AF-DB0A-4D22-A151-02E1A76F4929}" srcOrd="2" destOrd="0" presId="urn:microsoft.com/office/officeart/2005/8/layout/hierarchy3"/>
    <dgm:cxn modelId="{EC887309-BBB5-4E17-B686-66E2278891A2}" type="presParOf" srcId="{A4AC5724-12ED-4F60-93FA-D18A95FB37D7}" destId="{94DDA667-F45C-4CF8-BEF5-1AFB928F180F}" srcOrd="3" destOrd="0" presId="urn:microsoft.com/office/officeart/2005/8/layout/hierarchy3"/>
    <dgm:cxn modelId="{F089DF53-8B16-46FB-9DB3-403D1E9F1327}" type="presParOf" srcId="{A4AC5724-12ED-4F60-93FA-D18A95FB37D7}" destId="{3214431C-E302-49BE-B0F6-9705F5AD5057}" srcOrd="4" destOrd="0" presId="urn:microsoft.com/office/officeart/2005/8/layout/hierarchy3"/>
    <dgm:cxn modelId="{2E25543D-7F9A-47F3-8B1B-DA8A5C05A5B7}" type="presParOf" srcId="{A4AC5724-12ED-4F60-93FA-D18A95FB37D7}" destId="{BB2FE618-05F0-40D0-ABD1-5421D8F318F1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A5AC7-151E-42F0-86E8-8981F8596F89}">
      <dsp:nvSpPr>
        <dsp:cNvPr id="0" name=""/>
        <dsp:cNvSpPr/>
      </dsp:nvSpPr>
      <dsp:spPr>
        <a:xfrm>
          <a:off x="2735192" y="1918"/>
          <a:ext cx="1884909" cy="9424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Ulusal Değişim Programı</a:t>
          </a:r>
          <a:endParaRPr lang="en-US" sz="1900" kern="1200" dirty="0"/>
        </a:p>
      </dsp:txBody>
      <dsp:txXfrm>
        <a:off x="2762796" y="29522"/>
        <a:ext cx="1829701" cy="887246"/>
      </dsp:txXfrm>
    </dsp:sp>
    <dsp:sp modelId="{DB898D7A-CE17-4083-9116-5767377F20A0}">
      <dsp:nvSpPr>
        <dsp:cNvPr id="0" name=""/>
        <dsp:cNvSpPr/>
      </dsp:nvSpPr>
      <dsp:spPr>
        <a:xfrm>
          <a:off x="2923683" y="944372"/>
          <a:ext cx="188490" cy="706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6840"/>
              </a:lnTo>
              <a:lnTo>
                <a:pt x="188490" y="70684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E36124-162B-432A-B0B1-8DCCA75C3AC0}">
      <dsp:nvSpPr>
        <dsp:cNvPr id="0" name=""/>
        <dsp:cNvSpPr/>
      </dsp:nvSpPr>
      <dsp:spPr>
        <a:xfrm>
          <a:off x="3112174" y="1179986"/>
          <a:ext cx="1507927" cy="9424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Farabi</a:t>
          </a:r>
          <a:endParaRPr lang="en-US" sz="1900" kern="1200" dirty="0"/>
        </a:p>
      </dsp:txBody>
      <dsp:txXfrm>
        <a:off x="3139778" y="1207590"/>
        <a:ext cx="1452719" cy="887246"/>
      </dsp:txXfrm>
    </dsp:sp>
    <dsp:sp modelId="{5156A260-A8CC-4368-A890-73D489068132}">
      <dsp:nvSpPr>
        <dsp:cNvPr id="0" name=""/>
        <dsp:cNvSpPr/>
      </dsp:nvSpPr>
      <dsp:spPr>
        <a:xfrm>
          <a:off x="5091329" y="1918"/>
          <a:ext cx="1884909" cy="9424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Uluslararası Değişim Programları</a:t>
          </a:r>
          <a:endParaRPr lang="en-US" sz="1900" kern="1200" dirty="0"/>
        </a:p>
      </dsp:txBody>
      <dsp:txXfrm>
        <a:off x="5118933" y="29522"/>
        <a:ext cx="1829701" cy="887246"/>
      </dsp:txXfrm>
    </dsp:sp>
    <dsp:sp modelId="{07D1AEC0-1BDD-4466-A91B-C430A67DFAA9}">
      <dsp:nvSpPr>
        <dsp:cNvPr id="0" name=""/>
        <dsp:cNvSpPr/>
      </dsp:nvSpPr>
      <dsp:spPr>
        <a:xfrm>
          <a:off x="5279820" y="944372"/>
          <a:ext cx="188490" cy="706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6840"/>
              </a:lnTo>
              <a:lnTo>
                <a:pt x="188490" y="70684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729E13-76B2-4336-BD12-CC049DA022B8}">
      <dsp:nvSpPr>
        <dsp:cNvPr id="0" name=""/>
        <dsp:cNvSpPr/>
      </dsp:nvSpPr>
      <dsp:spPr>
        <a:xfrm>
          <a:off x="5468310" y="1179986"/>
          <a:ext cx="1507927" cy="9424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Erasmus+</a:t>
          </a:r>
          <a:endParaRPr lang="en-US" sz="1900" kern="1200" dirty="0"/>
        </a:p>
      </dsp:txBody>
      <dsp:txXfrm>
        <a:off x="5495914" y="1207590"/>
        <a:ext cx="1452719" cy="887246"/>
      </dsp:txXfrm>
    </dsp:sp>
    <dsp:sp modelId="{4415D0AF-DB0A-4D22-A151-02E1A76F4929}">
      <dsp:nvSpPr>
        <dsp:cNvPr id="0" name=""/>
        <dsp:cNvSpPr/>
      </dsp:nvSpPr>
      <dsp:spPr>
        <a:xfrm>
          <a:off x="5279820" y="944372"/>
          <a:ext cx="188490" cy="1884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4909"/>
              </a:lnTo>
              <a:lnTo>
                <a:pt x="188490" y="1884909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DDA667-F45C-4CF8-BEF5-1AFB928F180F}">
      <dsp:nvSpPr>
        <dsp:cNvPr id="0" name=""/>
        <dsp:cNvSpPr/>
      </dsp:nvSpPr>
      <dsp:spPr>
        <a:xfrm>
          <a:off x="5468310" y="2358054"/>
          <a:ext cx="1507927" cy="9424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Mevlana</a:t>
          </a:r>
          <a:endParaRPr lang="en-US" sz="1900" kern="1200" dirty="0"/>
        </a:p>
      </dsp:txBody>
      <dsp:txXfrm>
        <a:off x="5495914" y="2385658"/>
        <a:ext cx="1452719" cy="887246"/>
      </dsp:txXfrm>
    </dsp:sp>
    <dsp:sp modelId="{3214431C-E302-49BE-B0F6-9705F5AD5057}">
      <dsp:nvSpPr>
        <dsp:cNvPr id="0" name=""/>
        <dsp:cNvSpPr/>
      </dsp:nvSpPr>
      <dsp:spPr>
        <a:xfrm>
          <a:off x="5279820" y="944372"/>
          <a:ext cx="188490" cy="3062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2977"/>
              </a:lnTo>
              <a:lnTo>
                <a:pt x="188490" y="3062977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2FE618-05F0-40D0-ABD1-5421D8F318F1}">
      <dsp:nvSpPr>
        <dsp:cNvPr id="0" name=""/>
        <dsp:cNvSpPr/>
      </dsp:nvSpPr>
      <dsp:spPr>
        <a:xfrm>
          <a:off x="5468310" y="3536123"/>
          <a:ext cx="1507927" cy="9424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İkili Protokol Kapsamında Değişim</a:t>
          </a:r>
          <a:endParaRPr lang="en-US" sz="1900" kern="1200" dirty="0"/>
        </a:p>
      </dsp:txBody>
      <dsp:txXfrm>
        <a:off x="5495914" y="3563727"/>
        <a:ext cx="1452719" cy="887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39AFB-5117-4D52-8AB0-63F6E4BE1D15}" type="datetimeFigureOut">
              <a:rPr lang="tr-TR" smtClean="0"/>
              <a:t>04.09.2025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7143-C9E1-45C4-B8D9-3CA65ED7F2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756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0A4543-83FE-24DF-E87A-47CEF1DFEF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C573C3F-6E52-E72C-EDC3-482ABD4E99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97E997-8CAF-544C-0B34-FEEBFF565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BDC8-831F-4127-8D99-71DEAE9FDEBA}" type="datetime1">
              <a:rPr lang="tr-TR" smtClean="0"/>
              <a:t>04.09.2025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C3F3FA-F440-7AEE-4B06-A27369A5A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www.cu.edu.tr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E02018-046B-823E-92B4-594F8AF1F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7044-C7AD-425A-9C42-012A5430F3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343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AD2E20-F9EF-CE68-3109-7E97A9773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4B41CFB-8C95-3B5E-AE48-A35580CA2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60254B-EAEF-3948-A741-05D743CC2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1F6F4-DC2E-4B2D-8B92-2AA44017F1D3}" type="datetime1">
              <a:rPr lang="tr-TR" smtClean="0"/>
              <a:t>04.09.2025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ACBB22-7FC3-1F13-7C6D-522A8DF3E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www.cu.edu.tr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E5DBB3-BB97-D387-6016-D01AD4D8D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7044-C7AD-425A-9C42-012A5430F3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950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149F7B6-A045-03B9-BF5E-41F8B64066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A451C7E-5C67-D868-C4C9-4A51BA1DD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A77C3C-6CB6-8324-7F1F-5D1E35029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4A491-95A6-404F-A606-0316DA756FC8}" type="datetime1">
              <a:rPr lang="tr-TR" smtClean="0"/>
              <a:t>04.09.2025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06FD8B-70A0-25B4-1BFF-ECA1779B0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www.cu.edu.tr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298766-12B9-29AF-8216-CA3825E69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7044-C7AD-425A-9C42-012A5430F3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372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DD2AF4-9CB4-B9C4-E9CC-F50A0FDC2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3142AA-553A-2D40-51C0-924C74F8C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B873F9-2015-7D82-9280-FBA48E00D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1D0D-1AEA-4625-89B6-3BCB2CF99A92}" type="datetime1">
              <a:rPr lang="tr-TR" smtClean="0"/>
              <a:t>04.09.2025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5AF80A-D02A-1B28-D1A4-8FDD6674B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www.cu.edu.tr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2C01FF-1175-E379-295C-F1B474C03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7044-C7AD-425A-9C42-012A5430F3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899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82CFC3-BE7E-DAA3-4861-8B107749E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3B8907-926A-FC1C-D1B6-F19DABAD6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1FB5C8-2934-985E-051D-608B83F3B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FC298-6896-4F50-8582-CF3324C9A80B}" type="datetime1">
              <a:rPr lang="tr-TR" smtClean="0"/>
              <a:t>04.09.2025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26595E-A189-B23F-AB97-05A1E5EA1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www.cu.edu.tr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0AD9A1-6558-A8B8-5F01-053211060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7044-C7AD-425A-9C42-012A5430F3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6937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B2F9B2-8AAB-0A12-A164-D30F26D9F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9E9070-1B24-6441-5424-5F2F63450D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5C09E30-54E6-56F7-95C7-E9AE4AEF4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76C5EA-F3D8-C170-35D5-4812FCB2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1B97-A71F-4C60-866C-35617AB3FA3B}" type="datetime1">
              <a:rPr lang="tr-TR" smtClean="0"/>
              <a:t>04.09.2025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2ABB9D-C238-AD52-7BFB-371A74D75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www.cu.edu.tr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B4D829-40B1-E57C-59A8-6BE6D1416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7044-C7AD-425A-9C42-012A5430F3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6615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E7A2AA-C3C4-FA50-E8E7-F25F617B5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822AEFA-38DC-5C66-331D-75FE91768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5AB291A-8C1D-AC9C-ED39-A58ADDC45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63DA2BC-51D7-DE1D-9254-C56B758C5A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846DEF4-E535-BAEB-5050-D4CDB062B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07EA745-0215-9252-9A7F-D979AF84F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9F25-F92D-46DC-AC55-87DDE1D2DF82}" type="datetime1">
              <a:rPr lang="tr-TR" smtClean="0"/>
              <a:t>04.09.2025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4C4EB86-DB38-921C-191C-50179A015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www.cu.edu.tr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18B5FD8-95F2-8CD2-BADE-547D59F6D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7044-C7AD-425A-9C42-012A5430F3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4152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7D2535-E1C4-6672-8B91-1CA1D6AA5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9486619-43B5-D75E-C0E0-5F86606CD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77D6-72DA-4A07-ABB6-8BB499B2C899}" type="datetime1">
              <a:rPr lang="tr-TR" smtClean="0"/>
              <a:t>04.09.2025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E9614CD-F223-B450-9CCB-0FA618AA0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www.cu.edu.tr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8150DFE-8610-B390-AB25-FDE297468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7044-C7AD-425A-9C42-012A5430F3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539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331F6E5-D8D7-C5D1-A1C7-103583703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9AD8-CF6B-4228-996C-E07C9EFE39A3}" type="datetime1">
              <a:rPr lang="tr-TR" smtClean="0"/>
              <a:t>04.09.2025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1F4D934-5DEB-5AC1-0CB0-30A1A04CC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www.cu.edu.tr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7B9F210-795C-EB6E-62D8-83CCCDAD1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7044-C7AD-425A-9C42-012A5430F3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7969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BCFD9D-A29C-EAD2-8502-027576869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287CFD-1BD4-44FE-482B-A961895B2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ED768CC-36E9-BD72-C0DA-1067CBA2A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7516843-E613-9F83-2A55-87B9464FE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D3B6-B5CE-4BB3-BA22-7DECAA120C9D}" type="datetime1">
              <a:rPr lang="tr-TR" smtClean="0"/>
              <a:t>04.09.2025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9A829A-D947-2665-2CC2-A9325BDF2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www.cu.edu.tr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6CF553D-7691-CE9D-10B4-2BA432A48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7044-C7AD-425A-9C42-012A5430F3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5010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C188D4-8F29-EAA3-1670-AB031995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8CC3523-19C1-5D27-CFAA-BFC1C33913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8DB6473-7F85-0DF2-0DF6-1C54F1844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9324D7-CD07-A98D-B6F1-2E7C7366B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7951-2B96-4BAB-BABC-267CED305691}" type="datetime1">
              <a:rPr lang="tr-TR" smtClean="0"/>
              <a:t>04.09.2025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18D2D05-98A1-7791-ABF8-A470AD167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www.cu.edu.tr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5AC14D-0027-13BF-2A7E-5F2721AC9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7044-C7AD-425A-9C42-012A5430F3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831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5A663D5-AC3D-D504-DB73-8355D233B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8AE7299-6C30-76EC-5BF1-9395E71DD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589638-94CB-17B2-9F85-8BB0CD335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D6A2F-CB1E-4E6C-B513-99EDB3425801}" type="datetime1">
              <a:rPr lang="tr-TR" smtClean="0"/>
              <a:t>04.09.2025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423E0F-8B3B-44E9-B566-A3906F58F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www.cu.edu.tr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E194E9-E542-7DAD-D8E0-4EF9C3D48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87044-C7AD-425A-9C42-012A5430F3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950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hyperlink" Target="mailto:intrelations@cu.edu.tr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evlana@cu.edu.tr" TargetMode="External"/><Relationship Id="rId5" Type="http://schemas.openxmlformats.org/officeDocument/2006/relationships/hyperlink" Target="mailto:farabi@cu.edu.tr" TargetMode="External"/><Relationship Id="rId4" Type="http://schemas.openxmlformats.org/officeDocument/2006/relationships/hyperlink" Target="mailto:erasmus@cu.edu.t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9C8148-1699-8470-1D91-3EDDD9D22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7109" y="5127863"/>
            <a:ext cx="9377779" cy="700691"/>
          </a:xfrm>
        </p:spPr>
        <p:txBody>
          <a:bodyPr>
            <a:noAutofit/>
          </a:bodyPr>
          <a:lstStyle/>
          <a:p>
            <a:r>
              <a:rPr lang="tr-TR" sz="3200" b="1" dirty="0" smtClean="0"/>
              <a:t>Dış İlişkiler Birimi</a:t>
            </a:r>
            <a:br>
              <a:rPr lang="tr-TR" sz="3200" b="1" dirty="0" smtClean="0"/>
            </a:br>
            <a:r>
              <a:rPr lang="tr-TR" sz="3200" b="1" dirty="0" smtClean="0"/>
              <a:t>Ulusal ve Uluslararası Değişim Programları</a:t>
            </a:r>
            <a:endParaRPr lang="tr-TR" sz="3200" b="1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xmlns="" id="{9A504F99-AB8D-12B3-4650-EE4E0A180E5E}"/>
              </a:ext>
            </a:extLst>
          </p:cNvPr>
          <p:cNvSpPr txBox="1">
            <a:spLocks/>
          </p:cNvSpPr>
          <p:nvPr/>
        </p:nvSpPr>
        <p:spPr>
          <a:xfrm>
            <a:off x="10191749" y="6337399"/>
            <a:ext cx="1949189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>
                <a:solidFill>
                  <a:schemeClr val="bg1"/>
                </a:solidFill>
              </a:rPr>
              <a:t>www.cu.edu.tr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AEBB04E2-20C1-382E-896B-A09E353D6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22363"/>
            <a:ext cx="12175957" cy="367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xmlns="" id="{767B1BA7-D2F7-7C65-4C78-6E9D41174544}"/>
              </a:ext>
            </a:extLst>
          </p:cNvPr>
          <p:cNvSpPr txBox="1">
            <a:spLocks/>
          </p:cNvSpPr>
          <p:nvPr/>
        </p:nvSpPr>
        <p:spPr>
          <a:xfrm>
            <a:off x="-1" y="6337398"/>
            <a:ext cx="1949189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800" dirty="0">
              <a:solidFill>
                <a:schemeClr val="bg1"/>
              </a:solidFill>
            </a:endParaRPr>
          </a:p>
        </p:txBody>
      </p:sp>
      <p:pic>
        <p:nvPicPr>
          <p:cNvPr id="9" name="Picture 8" descr="Logo">
            <a:extLst>
              <a:ext uri="{FF2B5EF4-FFF2-40B4-BE49-F238E27FC236}">
                <a16:creationId xmlns:a16="http://schemas.microsoft.com/office/drawing/2014/main" xmlns="" id="{24C105AA-D8A3-5B1F-23EA-420DC24AAB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372" y="185738"/>
            <a:ext cx="1881255" cy="1876425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xmlns="" id="{B041F8A6-1C8A-0BD1-F69D-C7135E2989CD}"/>
              </a:ext>
            </a:extLst>
          </p:cNvPr>
          <p:cNvSpPr txBox="1">
            <a:spLocks/>
          </p:cNvSpPr>
          <p:nvPr/>
        </p:nvSpPr>
        <p:spPr>
          <a:xfrm>
            <a:off x="4419599" y="6337397"/>
            <a:ext cx="3352800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 smtClean="0">
                <a:solidFill>
                  <a:schemeClr val="bg1"/>
                </a:solidFill>
              </a:rPr>
              <a:t>Dış İlişkiler Birimi</a:t>
            </a:r>
            <a:endParaRPr lang="tr-TR" sz="1800" dirty="0">
              <a:solidFill>
                <a:schemeClr val="bg1"/>
              </a:solidFill>
            </a:endParaRPr>
          </a:p>
        </p:txBody>
      </p:sp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8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9C8148-1699-8470-1D91-3EDDD9D22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376258"/>
            <a:ext cx="9144000" cy="700691"/>
          </a:xfrm>
        </p:spPr>
        <p:txBody>
          <a:bodyPr>
            <a:noAutofit/>
          </a:bodyPr>
          <a:lstStyle/>
          <a:p>
            <a:r>
              <a:rPr lang="tr-TR" sz="4400" dirty="0"/>
              <a:t>Dinlediğiniz için teşekkürler…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xmlns="" id="{9A504F99-AB8D-12B3-4650-EE4E0A180E5E}"/>
              </a:ext>
            </a:extLst>
          </p:cNvPr>
          <p:cNvSpPr txBox="1">
            <a:spLocks/>
          </p:cNvSpPr>
          <p:nvPr/>
        </p:nvSpPr>
        <p:spPr>
          <a:xfrm>
            <a:off x="10191749" y="6337399"/>
            <a:ext cx="1949189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>
                <a:solidFill>
                  <a:schemeClr val="bg1"/>
                </a:solidFill>
              </a:rPr>
              <a:t>www.cu.edu.tr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AEBB04E2-20C1-382E-896B-A09E353D6D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5" b="18016"/>
          <a:stretch/>
        </p:blipFill>
        <p:spPr bwMode="auto">
          <a:xfrm>
            <a:off x="0" y="0"/>
            <a:ext cx="12192000" cy="512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xmlns="" id="{767B1BA7-D2F7-7C65-4C78-6E9D41174544}"/>
              </a:ext>
            </a:extLst>
          </p:cNvPr>
          <p:cNvSpPr txBox="1">
            <a:spLocks/>
          </p:cNvSpPr>
          <p:nvPr/>
        </p:nvSpPr>
        <p:spPr>
          <a:xfrm>
            <a:off x="-1" y="6337398"/>
            <a:ext cx="1949189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800" dirty="0">
              <a:solidFill>
                <a:schemeClr val="bg1"/>
              </a:solidFill>
            </a:endParaRPr>
          </a:p>
        </p:txBody>
      </p:sp>
      <p:pic>
        <p:nvPicPr>
          <p:cNvPr id="9" name="Picture 8" descr="Logo">
            <a:extLst>
              <a:ext uri="{FF2B5EF4-FFF2-40B4-BE49-F238E27FC236}">
                <a16:creationId xmlns:a16="http://schemas.microsoft.com/office/drawing/2014/main" xmlns="" id="{24C105AA-D8A3-5B1F-23EA-420DC24AAB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405" y="3011367"/>
            <a:ext cx="1907189" cy="1902293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xmlns="" id="{B041F8A6-1C8A-0BD1-F69D-C7135E2989CD}"/>
              </a:ext>
            </a:extLst>
          </p:cNvPr>
          <p:cNvSpPr txBox="1">
            <a:spLocks/>
          </p:cNvSpPr>
          <p:nvPr/>
        </p:nvSpPr>
        <p:spPr>
          <a:xfrm>
            <a:off x="4419599" y="6337397"/>
            <a:ext cx="3352800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 smtClean="0">
                <a:solidFill>
                  <a:schemeClr val="bg1"/>
                </a:solidFill>
              </a:rPr>
              <a:t>Dış İlişkiler Birimi</a:t>
            </a:r>
            <a:endParaRPr lang="tr-T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53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-93403"/>
            <a:ext cx="12079111" cy="97058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Dış İlişkiler Birimi Tarafından Koordine Edilen Programlar</a:t>
            </a:r>
            <a:endParaRPr lang="en-US" dirty="0"/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0854949"/>
              </p:ext>
            </p:extLst>
          </p:nvPr>
        </p:nvGraphicFramePr>
        <p:xfrm>
          <a:off x="1250080" y="1175237"/>
          <a:ext cx="9711431" cy="4480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7722833" y="6337399"/>
            <a:ext cx="4114800" cy="365125"/>
          </a:xfrm>
        </p:spPr>
        <p:txBody>
          <a:bodyPr/>
          <a:lstStyle/>
          <a:p>
            <a:r>
              <a:rPr lang="tr-TR" smtClean="0"/>
              <a:t>www.cu.edu.tr</a:t>
            </a:r>
            <a:endParaRPr lang="tr-TR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xmlns="" id="{BF945A67-81EA-95E9-B29E-6334E495E00E}"/>
              </a:ext>
            </a:extLst>
          </p:cNvPr>
          <p:cNvSpPr txBox="1">
            <a:spLocks/>
          </p:cNvSpPr>
          <p:nvPr/>
        </p:nvSpPr>
        <p:spPr>
          <a:xfrm>
            <a:off x="3899140" y="6337399"/>
            <a:ext cx="5572664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b="1" dirty="0" smtClean="0">
                <a:solidFill>
                  <a:schemeClr val="bg1"/>
                </a:solidFill>
              </a:rPr>
              <a:t>Değişim Programları</a:t>
            </a:r>
            <a:endParaRPr lang="tr-T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71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7650" y="1225550"/>
            <a:ext cx="5305425" cy="31356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/>
              <a:t>Farabi Değişim Programı Nedir?</a:t>
            </a:r>
          </a:p>
          <a:p>
            <a:r>
              <a:rPr lang="tr-TR" sz="1800" dirty="0" smtClean="0"/>
              <a:t>Farabi </a:t>
            </a:r>
            <a:r>
              <a:rPr lang="tr-TR" sz="1800" dirty="0"/>
              <a:t>Değişim Programı, Yurtiçinde bulunan üniversiteler arasında öğrenci </a:t>
            </a:r>
            <a:r>
              <a:rPr lang="tr-TR" sz="1800" dirty="0" smtClean="0"/>
              <a:t>değişim </a:t>
            </a:r>
            <a:r>
              <a:rPr lang="tr-TR" sz="1800" dirty="0"/>
              <a:t>programıdır. </a:t>
            </a:r>
          </a:p>
          <a:p>
            <a:r>
              <a:rPr lang="tr-TR" sz="1800" dirty="0"/>
              <a:t>Farabi Değişim Programı, öğrencilerin bir veya iki yarıyıl süresince kendi üniversiteleri dışında başka bir üniversitede eğitim faaliyetlerine devam etmelerini amaçlamaktadır.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www.cu.edu.tr</a:t>
            </a:r>
            <a:endParaRPr lang="tr-TR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396455" y="89123"/>
            <a:ext cx="6289017" cy="672860"/>
          </a:xfrm>
        </p:spPr>
        <p:txBody>
          <a:bodyPr/>
          <a:lstStyle/>
          <a:p>
            <a:pPr algn="ctr"/>
            <a:r>
              <a:rPr lang="tr-TR" altLang="tr-TR" sz="4000" dirty="0" smtClean="0"/>
              <a:t>Farabi Değişim Programı</a:t>
            </a:r>
            <a:endParaRPr lang="tr-TR" altLang="tr-TR" sz="4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63B3EDFF-59B2-7C64-93EB-5FDD5605E36F}"/>
              </a:ext>
            </a:extLst>
          </p:cNvPr>
          <p:cNvSpPr txBox="1">
            <a:spLocks/>
          </p:cNvSpPr>
          <p:nvPr/>
        </p:nvSpPr>
        <p:spPr>
          <a:xfrm>
            <a:off x="6367461" y="1222375"/>
            <a:ext cx="5605463" cy="2768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100" dirty="0" smtClean="0">
                <a:cs typeface="Arial" panose="020B0604020202020204" pitchFamily="34" charset="0"/>
              </a:rPr>
              <a:t>2020 - 2021 Akademik Yılı Farabi Değişim Programı Çağrısı, Korona Virüs (Covid-19) hakkında Yükseköğretim Kurumlarında alınacak tedbirlere ilişkin yapılan çalışmalar kapsamında alınan 01.04.2020 tarihli Yükseköğretim Yürütme Kurulu kararı ile ikinci bir duyuruya kadar ertelenmişti.</a:t>
            </a:r>
          </a:p>
          <a:p>
            <a:pPr marL="0" indent="0" algn="just">
              <a:buNone/>
            </a:pPr>
            <a:endParaRPr lang="tr-TR" altLang="tr-TR" sz="2100" dirty="0" smtClean="0">
              <a:cs typeface="Arial" panose="020B0604020202020204" pitchFamily="34" charset="0"/>
            </a:endParaRPr>
          </a:p>
          <a:p>
            <a:pPr algn="just"/>
            <a:r>
              <a:rPr lang="tr-TR" sz="21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2025-2026 </a:t>
            </a:r>
            <a:r>
              <a:rPr lang="tr-TR" sz="2100" b="1" dirty="0">
                <a:solidFill>
                  <a:srgbClr val="C00000"/>
                </a:solidFill>
                <a:cs typeface="Arial" panose="020B0604020202020204" pitchFamily="34" charset="0"/>
              </a:rPr>
              <a:t>Akademik </a:t>
            </a:r>
            <a:r>
              <a:rPr lang="tr-TR" sz="21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Yılında </a:t>
            </a:r>
            <a:r>
              <a:rPr lang="tr-TR" sz="21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başvuruların açılması, YÖK tarafından Programın devamına karar verilmesi durumunda gerçekleşecektir. </a:t>
            </a:r>
          </a:p>
          <a:p>
            <a:pPr algn="just"/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26" y="1161924"/>
            <a:ext cx="751947" cy="75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0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www.cu.edu.tr</a:t>
            </a:r>
            <a:endParaRPr lang="tr-TR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396455" y="89123"/>
            <a:ext cx="6289017" cy="672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4000" dirty="0" smtClean="0"/>
              <a:t>Mevlana Değişim Programı</a:t>
            </a:r>
            <a:endParaRPr lang="tr-TR" altLang="tr-TR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4324" y="1181099"/>
            <a:ext cx="5705476" cy="3352801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altLang="tr-TR" sz="5000" b="1" dirty="0" smtClean="0">
                <a:sym typeface="+mn-ea"/>
              </a:rPr>
              <a:t>Mevlana Değişim Programı Nedir?</a:t>
            </a:r>
          </a:p>
          <a:p>
            <a:pPr algn="just">
              <a:lnSpc>
                <a:spcPct val="150000"/>
              </a:lnSpc>
            </a:pPr>
            <a:r>
              <a:rPr lang="tr-TR" altLang="tr-TR" sz="4500" dirty="0" smtClean="0">
                <a:sym typeface="+mn-ea"/>
              </a:rPr>
              <a:t>Mevlana </a:t>
            </a:r>
            <a:r>
              <a:rPr lang="tr-TR" altLang="tr-TR" sz="4500" dirty="0">
                <a:sym typeface="+mn-ea"/>
              </a:rPr>
              <a:t>Değişim Programı, yurtiçinde eğitim veren yükseköğretim kurumları ile yurtdışında eğitim veren yükseköğretim kurumları arasında öğrenci ve öğretim elemanı değişimini mümkün kılan bir programdır.</a:t>
            </a:r>
          </a:p>
          <a:p>
            <a:pPr algn="just">
              <a:lnSpc>
                <a:spcPct val="150000"/>
              </a:lnSpc>
            </a:pPr>
            <a:r>
              <a:rPr lang="tr-TR" altLang="tr-TR" sz="4500" dirty="0">
                <a:sym typeface="+mn-ea"/>
              </a:rPr>
              <a:t>Değişim programına katılmak isteyen öğrenciler en az bir en fazla iki yarıyıl eğitim için programdan faydalanabilirler.</a:t>
            </a:r>
          </a:p>
          <a:p>
            <a:pPr algn="just">
              <a:lnSpc>
                <a:spcPct val="150000"/>
              </a:lnSpc>
            </a:pPr>
            <a:r>
              <a:rPr lang="tr-TR" altLang="tr-TR" sz="4500" dirty="0">
                <a:sym typeface="+mn-ea"/>
              </a:rPr>
              <a:t>Benzer şekilde dünyanın bütün bölgelerinden de öğrenci ve öğretim elemanları Türkiye'deki yükseköğretim kurumlarına gelebilirler.</a:t>
            </a:r>
          </a:p>
          <a:p>
            <a:endParaRPr lang="tr-TR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63B3EDFF-59B2-7C64-93EB-5FDD5605E36F}"/>
              </a:ext>
            </a:extLst>
          </p:cNvPr>
          <p:cNvSpPr txBox="1">
            <a:spLocks/>
          </p:cNvSpPr>
          <p:nvPr/>
        </p:nvSpPr>
        <p:spPr>
          <a:xfrm>
            <a:off x="6586537" y="1209954"/>
            <a:ext cx="5605463" cy="18637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100" dirty="0" smtClean="0">
                <a:cs typeface="Arial" panose="020B0604020202020204" pitchFamily="34" charset="0"/>
              </a:rPr>
              <a:t>2020 - 2021 Akademik Yılı Mevlana Değişim Programı Çağrısı, Korona Virüs (Covid-19) hakkında Yükseköğretim Kurumlarında alınacak tedbirlere ilişkin yapılan çalışmalar kapsamında alınan 01.04.2020 tarihli Yükseköğretim Yürütme Kurulu kararı ile ikinci bir duyuruya kadar ertelenmişti.</a:t>
            </a:r>
          </a:p>
          <a:p>
            <a:pPr marL="0" indent="0" algn="just">
              <a:buNone/>
            </a:pPr>
            <a:endParaRPr lang="tr-TR" altLang="tr-TR" sz="2100" dirty="0" smtClean="0">
              <a:cs typeface="Arial" panose="020B0604020202020204" pitchFamily="34" charset="0"/>
            </a:endParaRPr>
          </a:p>
          <a:p>
            <a:pPr algn="just"/>
            <a:r>
              <a:rPr lang="tr-TR" sz="21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2025-2026 </a:t>
            </a:r>
            <a:r>
              <a:rPr lang="tr-TR" sz="2100" b="1" dirty="0">
                <a:solidFill>
                  <a:srgbClr val="C00000"/>
                </a:solidFill>
                <a:cs typeface="Arial" panose="020B0604020202020204" pitchFamily="34" charset="0"/>
              </a:rPr>
              <a:t>Akademik </a:t>
            </a:r>
            <a:r>
              <a:rPr lang="tr-TR" sz="21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Yılında </a:t>
            </a:r>
            <a:r>
              <a:rPr lang="tr-TR" sz="21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başvuruların açılması, YÖK tarafından Programın devamına karar verilmesi durumunda gerçekleşecektir. </a:t>
            </a:r>
          </a:p>
          <a:p>
            <a:pPr algn="just"/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525" y="1126122"/>
            <a:ext cx="751947" cy="75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7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www.cu.edu.tr</a:t>
            </a:r>
            <a:endParaRPr lang="tr-TR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390524" y="-265504"/>
            <a:ext cx="10515600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 smtClean="0"/>
              <a:t>Uluslararası Protokoller Kapsamında Değişim</a:t>
            </a:r>
            <a:endParaRPr lang="en-US" dirty="0"/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247650" y="1225550"/>
            <a:ext cx="5305425" cy="31356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b="1" dirty="0" smtClean="0"/>
              <a:t>Uluslararası Protokol Kapsamında Değişim Nedir?</a:t>
            </a:r>
          </a:p>
          <a:p>
            <a:r>
              <a:rPr lang="tr-TR" sz="1800" dirty="0" smtClean="0"/>
              <a:t>Üniversitemizin yurt dışındaki üniversitelerle imzaladığı ve içeriğinde öğrenci değişimini öngören protokoller çerçevesinde yapılan öğrenci değişim programıdır. </a:t>
            </a:r>
          </a:p>
          <a:p>
            <a:r>
              <a:rPr lang="tr-TR" sz="1800" dirty="0"/>
              <a:t>Değişim programına katılmak isteyen öğrenciler en az bir en fazla iki yarıyıl eğitim için programdan faydalanabilirler</a:t>
            </a:r>
            <a:r>
              <a:rPr lang="tr-TR" sz="1800" dirty="0" smtClean="0"/>
              <a:t>.</a:t>
            </a:r>
          </a:p>
          <a:p>
            <a:r>
              <a:rPr lang="tr-TR" sz="1800" dirty="0" smtClean="0"/>
              <a:t>Program </a:t>
            </a:r>
            <a:r>
              <a:rPr lang="tr-TR" sz="1800" dirty="0" err="1" smtClean="0"/>
              <a:t>hibesizdir</a:t>
            </a:r>
            <a:r>
              <a:rPr lang="tr-TR" sz="1800" dirty="0" smtClean="0"/>
              <a:t>.</a:t>
            </a:r>
            <a:endParaRPr lang="tr-TR" sz="18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149" y="1060059"/>
            <a:ext cx="6389901" cy="50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7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Unvan 1"/>
          <p:cNvSpPr>
            <a:spLocks noGrp="1"/>
          </p:cNvSpPr>
          <p:nvPr>
            <p:ph type="title"/>
          </p:nvPr>
        </p:nvSpPr>
        <p:spPr>
          <a:xfrm>
            <a:off x="396455" y="89123"/>
            <a:ext cx="6289017" cy="672860"/>
          </a:xfrm>
        </p:spPr>
        <p:txBody>
          <a:bodyPr/>
          <a:lstStyle/>
          <a:p>
            <a:pPr algn="ctr"/>
            <a:r>
              <a:rPr lang="tr-TR" altLang="tr-TR" sz="4000" dirty="0"/>
              <a:t>ERASMUS+ </a:t>
            </a:r>
            <a:r>
              <a:rPr lang="tr-TR" altLang="tr-TR" sz="4000" dirty="0" smtClean="0"/>
              <a:t>Değişim Programı</a:t>
            </a:r>
            <a:endParaRPr lang="tr-TR" altLang="tr-TR" sz="4000" dirty="0"/>
          </a:p>
        </p:txBody>
      </p:sp>
      <p:sp>
        <p:nvSpPr>
          <p:cNvPr id="9220" name="İçerik Yer Tutucusu 2"/>
          <p:cNvSpPr>
            <a:spLocks noGrp="1"/>
          </p:cNvSpPr>
          <p:nvPr>
            <p:ph idx="1"/>
          </p:nvPr>
        </p:nvSpPr>
        <p:spPr>
          <a:xfrm>
            <a:off x="243027" y="1157476"/>
            <a:ext cx="5414061" cy="3816859"/>
          </a:xfrm>
        </p:spPr>
        <p:txBody>
          <a:bodyPr anchor="ctr">
            <a:normAutofit lnSpcReduction="10000"/>
          </a:bodyPr>
          <a:lstStyle/>
          <a:p>
            <a:pPr marL="457200" lvl="1" indent="0" algn="just">
              <a:lnSpc>
                <a:spcPct val="150000"/>
              </a:lnSpc>
              <a:buNone/>
            </a:pPr>
            <a:r>
              <a:rPr lang="tr-TR" altLang="tr-TR" sz="2800" b="1" dirty="0" smtClean="0"/>
              <a:t>Erasmus+ Değişim Programı nedir?</a:t>
            </a:r>
          </a:p>
          <a:p>
            <a:pPr lvl="1" algn="just">
              <a:lnSpc>
                <a:spcPct val="150000"/>
              </a:lnSpc>
            </a:pPr>
            <a:r>
              <a:rPr lang="tr-TR" altLang="tr-TR" sz="1800" dirty="0" smtClean="0"/>
              <a:t>Erasmus</a:t>
            </a:r>
            <a:r>
              <a:rPr lang="tr-TR" altLang="tr-TR" sz="1800" dirty="0"/>
              <a:t>+ Programı, üniversitelerde kayıtlı lisans ve lisansüstü öğrencilerinin ve personelinin eğitimlerine yurt dışındaki bir üniversitede devam etmelerini sağlamaları ve yeni iş olanakları elde edebilmeleri amacıyla AB tarafından destelenen programların genel adıdır</a:t>
            </a:r>
            <a:r>
              <a:rPr lang="tr-TR" altLang="tr-TR" sz="1800" dirty="0" smtClean="0"/>
              <a:t>.</a:t>
            </a:r>
            <a:endParaRPr lang="tr-TR" altLang="tr-TR" sz="1800" dirty="0"/>
          </a:p>
        </p:txBody>
      </p:sp>
      <p:pic>
        <p:nvPicPr>
          <p:cNvPr id="5" name="Picture 2" descr="C:\Users\ülkü\Desktop\128156_Logo_Erasmus___60ko.jpg"/>
          <p:cNvPicPr>
            <a:picLocks noChangeAspect="1" noChangeArrowheads="1"/>
          </p:cNvPicPr>
          <p:nvPr/>
        </p:nvPicPr>
        <p:blipFill>
          <a:blip r:embed="rId2" cstate="print">
            <a:lum bright="66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376" y="53853"/>
            <a:ext cx="2602754" cy="7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xmlns="" id="{BF945A67-81EA-95E9-B29E-6334E495E00E}"/>
              </a:ext>
            </a:extLst>
          </p:cNvPr>
          <p:cNvSpPr txBox="1">
            <a:spLocks/>
          </p:cNvSpPr>
          <p:nvPr/>
        </p:nvSpPr>
        <p:spPr>
          <a:xfrm>
            <a:off x="3899140" y="6337399"/>
            <a:ext cx="5572664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b="1" dirty="0" smtClean="0">
                <a:solidFill>
                  <a:schemeClr val="bg1"/>
                </a:solidFill>
              </a:rPr>
              <a:t>Erasmus+ Değişim Programı</a:t>
            </a:r>
            <a:endParaRPr lang="tr-TR" sz="1800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412" y="1157476"/>
            <a:ext cx="5449718" cy="363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7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2 İçerik Yer Tutucusu"/>
          <p:cNvSpPr>
            <a:spLocks noGrp="1"/>
          </p:cNvSpPr>
          <p:nvPr>
            <p:ph idx="1"/>
          </p:nvPr>
        </p:nvSpPr>
        <p:spPr>
          <a:xfrm>
            <a:off x="82850" y="1142326"/>
            <a:ext cx="4391995" cy="4329382"/>
          </a:xfrm>
        </p:spPr>
        <p:txBody>
          <a:bodyPr anchor="ctr">
            <a:normAutofit fontScale="77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altLang="en-US" sz="2400" b="1" dirty="0" smtClean="0"/>
              <a:t>Nasıl </a:t>
            </a:r>
            <a:r>
              <a:rPr lang="tr-TR" altLang="en-US" sz="2400" b="1" dirty="0"/>
              <a:t>başvuru </a:t>
            </a:r>
            <a:r>
              <a:rPr lang="tr-TR" altLang="en-US" sz="2400" b="1" dirty="0" smtClean="0"/>
              <a:t>yapılır?</a:t>
            </a:r>
            <a:endParaRPr lang="tr-TR" altLang="en-US" sz="2400" b="1" dirty="0"/>
          </a:p>
          <a:p>
            <a:pPr algn="just" eaLnBrk="1" hangingPunct="1">
              <a:lnSpc>
                <a:spcPct val="150000"/>
              </a:lnSpc>
            </a:pPr>
            <a:r>
              <a:rPr lang="tr-TR" altLang="en-US" sz="2400" dirty="0" smtClean="0"/>
              <a:t>Çukurova Üniversitesi Dış İlişkiler Birimi tarafından yayınlanan duyurularını takip ederek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tr-TR" altLang="en-US" dirty="0" smtClean="0"/>
              <a:t>Erasmus Web sayfasında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tr-TR" altLang="en-US" dirty="0" smtClean="0"/>
              <a:t>Üniversite ana sayfasında yer alan duyurularda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tr-TR" altLang="en-US" dirty="0" smtClean="0"/>
              <a:t>Fakülte/Bölüm duyuru panolarında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tr-TR" altLang="en-US" dirty="0" smtClean="0"/>
              <a:t>Dış İlişkiler duyuru panolarında</a:t>
            </a:r>
          </a:p>
          <a:p>
            <a:pPr lvl="1"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tr-TR" altLang="en-US" dirty="0" smtClean="0"/>
          </a:p>
        </p:txBody>
      </p:sp>
      <p:pic>
        <p:nvPicPr>
          <p:cNvPr id="5" name="Picture 2" descr="C:\Users\ülkü\Desktop\128156_Logo_Erasmus___60ko.jpg"/>
          <p:cNvPicPr>
            <a:picLocks noChangeAspect="1" noChangeArrowheads="1"/>
          </p:cNvPicPr>
          <p:nvPr/>
        </p:nvPicPr>
        <p:blipFill>
          <a:blip r:embed="rId2" cstate="print">
            <a:lum bright="66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538" y="22847"/>
            <a:ext cx="2944252" cy="84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xmlns="" id="{BF945A67-81EA-95E9-B29E-6334E495E00E}"/>
              </a:ext>
            </a:extLst>
          </p:cNvPr>
          <p:cNvSpPr txBox="1">
            <a:spLocks/>
          </p:cNvSpPr>
          <p:nvPr/>
        </p:nvSpPr>
        <p:spPr>
          <a:xfrm>
            <a:off x="3899140" y="6337399"/>
            <a:ext cx="5572664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b="1" dirty="0" smtClean="0">
                <a:solidFill>
                  <a:schemeClr val="bg1"/>
                </a:solidFill>
              </a:rPr>
              <a:t>Erasmus+ Değişim Programı</a:t>
            </a:r>
            <a:endParaRPr lang="tr-TR" sz="1800" dirty="0">
              <a:solidFill>
                <a:schemeClr val="bg1"/>
              </a:solidFill>
            </a:endParaRPr>
          </a:p>
        </p:txBody>
      </p:sp>
      <p:sp>
        <p:nvSpPr>
          <p:cNvPr id="10" name="Unvan 1"/>
          <p:cNvSpPr>
            <a:spLocks noGrp="1"/>
          </p:cNvSpPr>
          <p:nvPr>
            <p:ph type="title"/>
          </p:nvPr>
        </p:nvSpPr>
        <p:spPr>
          <a:xfrm>
            <a:off x="396455" y="89123"/>
            <a:ext cx="6289017" cy="672860"/>
          </a:xfrm>
        </p:spPr>
        <p:txBody>
          <a:bodyPr/>
          <a:lstStyle/>
          <a:p>
            <a:pPr algn="ctr"/>
            <a:r>
              <a:rPr lang="tr-TR" altLang="tr-TR" sz="4000" dirty="0"/>
              <a:t>ERASMUS+ </a:t>
            </a:r>
            <a:r>
              <a:rPr lang="tr-TR" altLang="tr-TR" sz="4000" dirty="0" smtClean="0"/>
              <a:t>Değişim Programı</a:t>
            </a:r>
            <a:endParaRPr lang="tr-TR" altLang="tr-TR" sz="40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954" y="983669"/>
            <a:ext cx="7300090" cy="485402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041" y="4696915"/>
            <a:ext cx="536717" cy="58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İçerik Yer Tutucusu 2"/>
          <p:cNvSpPr>
            <a:spLocks noGrp="1"/>
          </p:cNvSpPr>
          <p:nvPr>
            <p:ph idx="1"/>
          </p:nvPr>
        </p:nvSpPr>
        <p:spPr>
          <a:xfrm>
            <a:off x="252042" y="1247726"/>
            <a:ext cx="4356915" cy="4603930"/>
          </a:xfrm>
        </p:spPr>
        <p:txBody>
          <a:bodyPr anchor="ctr"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altLang="tr-TR" sz="2400" dirty="0" smtClean="0"/>
              <a:t>Dış İlişkiler Birimi, her yıl başvuru duyurularının yayımlandığı Aralık/Ocak aylarından önce tüm öğrencilere açık bir </a:t>
            </a:r>
            <a:r>
              <a:rPr lang="tr-TR" altLang="tr-TR" sz="2400" b="1" dirty="0" smtClean="0"/>
              <a:t>bilgilendirme toplantısı </a:t>
            </a:r>
            <a:r>
              <a:rPr lang="tr-TR" altLang="tr-TR" sz="2400" dirty="0" smtClean="0"/>
              <a:t>düzenler. Bilgilendirme toplantısına ilişkin duyuru, hem dış ilişkiler web sitesinin (international.cu.edu.tr) duyurular kısmında hem de üniversitemiz ana sayfasında yer alan duyurular bölümünde yayımlanır. </a:t>
            </a:r>
            <a:endParaRPr lang="tr-TR" altLang="tr-TR" sz="2400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xmlns="" id="{BF945A67-81EA-95E9-B29E-6334E495E00E}"/>
              </a:ext>
            </a:extLst>
          </p:cNvPr>
          <p:cNvSpPr txBox="1">
            <a:spLocks/>
          </p:cNvSpPr>
          <p:nvPr/>
        </p:nvSpPr>
        <p:spPr>
          <a:xfrm>
            <a:off x="3899140" y="6337399"/>
            <a:ext cx="5572664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b="1" dirty="0" smtClean="0">
                <a:solidFill>
                  <a:schemeClr val="bg1"/>
                </a:solidFill>
              </a:rPr>
              <a:t>Erasmus+ Değişim Programı</a:t>
            </a:r>
            <a:endParaRPr lang="tr-TR" sz="1800" dirty="0">
              <a:solidFill>
                <a:schemeClr val="bg1"/>
              </a:solidFill>
            </a:endParaRPr>
          </a:p>
        </p:txBody>
      </p:sp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396455" y="89123"/>
            <a:ext cx="9195220" cy="672860"/>
          </a:xfrm>
        </p:spPr>
        <p:txBody>
          <a:bodyPr>
            <a:normAutofit/>
          </a:bodyPr>
          <a:lstStyle/>
          <a:p>
            <a:pPr algn="ctr"/>
            <a:r>
              <a:rPr lang="tr-TR" altLang="tr-TR" sz="4000" dirty="0" smtClean="0"/>
              <a:t>Değişim Programları Bilgilendirme Toplantısı</a:t>
            </a:r>
            <a:endParaRPr lang="tr-TR" altLang="tr-TR" sz="4000" dirty="0"/>
          </a:p>
        </p:txBody>
      </p:sp>
      <p:sp>
        <p:nvSpPr>
          <p:cNvPr id="4" name="AutoShape 2" descr="data:image/png;base64,iVBORw0KGgoAAAANSUhEUgAAAiYAAALsCAYAAADXvXyUAAAAAXNSR0IArs4c6QAAAARnQU1BAACxjwv8YQUAAAAJcEhZcwAADsMAAA7DAcdvqGQAAP+lSURBVHhe7J0HgGVFlferc+7pScwwgIAoiGBaBcwEwQSCOYG6+qlrzmv4MHwuorJrzi665hxIYkCSK4iAWRRECZKZPB1e5+7v/zt1a+bOnfe63+vpnnnDnP9webffu7du1alT5/zrVLgN00JwOBwOh8PhqAM0Zp8Oh8PhcDgcOx1OTBwOh8PhcNQNnJg4HA6Hw+GoGzgxcTgcDofDUTdwYuJwOBwOh6Nu4MTE4XA4HA5H3cCJicPhcDgcjrqBExOHw+FwOBx1AycmDofD4XA46gZOTBwOh8PhcNQNnJg4HA6Hw+GoGzgxcTgcDofDUTdwYuJwOBwOh6Nu4MTE4XA4HA5H3cCJicPhcDgcjrqBExOHw+FwOBx1AycmDofD4XA46gZOTBwOh8PhcNQNnJg4HI57PC7/7bXhoU99U/jJL36bfbMFH/3SueGok0/N/nI4HDsbTkwcjgXGaZ/+blj58BfZkXDSv52+zXeO8sjLLxGLcjKdCY966MH2+frTztyKnHzxez8Pn/3Gj8NeK5Zm39zzQHmTrPIydDjqFU5MHA7HboG3vezpoX9wOLz4bZ/Y7KRP/fDX7bdXnfwk+3Q4HDsfTkwcDsdugWcf/+jwiXe9LNzvgL2zb0J43CMfFL50xus3R1QcDsfOR8O0kJ07HA6Hw+Fw7FR4xMThcDgcDkfdYLeOmDDGXAte/YLjw7te/WybPMY49WwgZHzEgw4ML3jq0eHQA++VfTszmIyXxr0BoWdC0DPhzjUbwo8v/U0498KrwrU33Grj6AnkgYl9p5x0ZHjSkQ+dMe8/+PTbK4a0WdFw+13rsr+24EtnvM7SrSTLJLOEA499xVb5A8VrwHfPvyycc9FV4bobb9vquXutXBr2VnlOPPbw8H+edVz27fyB1RvPePUHs7+2xtv+7RnhjS8+MfsrhJPf9JFw0a/+mP0VwTVnfP4H2V9boxZZMLnz0187P/t2a+TrqVweAHp3zue3rDShXF8/51Lpx23hOh0Jvd0d4eAD9jE9OeOtsQ6ZmHvlH6+382qQf1YlPWDI5BsfeZOdzyTjpE95XHP9LeFrZ19iecrnvdb2RTv59o9+GS799Z+3KR/pdHd1hGMe8YCt9KoaG4FOHv7A+4YTH3f4NnkHc7UztdZDHkmOlfSDer/+ws/ZeaXn5OusiKKdSqhGF/LgeurxqCMOLSs7MFf5OXZd7NYRk9+f9zEzKnnQoO/69Vc2HziaImhAOIci0j0XfvW08LTHP9yM6Fd+eHE49oXvsoZcDb529qXZWcQlV/45OysPjPwJLzvNjASk5H1vPMXyQNlooOQBw/Sba26w6yvlHZwrIlAOkJlypIR0kjEpJ8tyBuIX3/rAVtcVr8F5YChfd9qZlu9TTjrK0qZMp7/5lDAwWDIjCglbCODwy8nnRU8/ZitSAjDaGNUE8sc18yELPou6hzNBt/LkkTzgQPLgvjwpedt/fsWIwFkX/FokZG9LA3mi66tE8pAneprAvcU0yVvS73Qv+SmiXNmRXd7BlZMxciRfRecEQaP9kL9i3u+4e93m9sWS35lA+zvyee8w0rhJOgThT2VBXsgAfSvqVbnyJBvBb9xL20C2EP5Xvvuz2VVbMFMa+TzMhHQ9n3ng2FNesDlFlNMP8oLuJZSrb4A8aI/lUK79kUZe72aTHe0Fm0UdIjvaPSS0iPmQn2PXwm5NTPZcvth63zMBR1Ou0VaKLAB6b5/9j1ea0UjAIJZrdHlAMvI9QlCut5MHDjyRBhpniq5QNpxbPg8JlfJ+YYVnVSIs+XTKyfJhhx6QnW1B8briNf/xyW9v7r1haJE/9wB6si942jF2vpCgXEUjf1sZYpYHzjf1tOdLFve7917ZWQSRjdkiA4kcJeCQE+nAuKOXKQ1IwNte/nQ7LyJPuMqBe1958pOzv7agXNnpDc8EnvWtj71lm7JBqFLUCD0u5v3jIhcJtK9K5B9yA3EnOgWZ4ln5KCTyov7KoVx5EviNeyFtCRAUon15zJRGQiU7A8hbkbAVwTOQT9GBg2JdPvW4h9v1eVSqbyKxRWDHykVYimnMJjvaS56ck+bTX/X+bezk9srPsevB55hUAcK7c8HDHnjf7CyYUfz55X/I/iqPRADyxoX7ICzlUIxkrNpjSXa2BSefeGR2Vh55Y0JaxWfRY4IcYdDLGb35BoY9gd58ES999vwP35TDq0/Z4mwAMigaTP6GSCKbN+TIwI4E9ZXIa54cJeR7tuWMOw6vklOaDcc96sHZWe34zDd+Yp/I7lPv+bdtHCW6nY/ilNPjYt4hJ8UePunkh8QgU8VnAYZh5ooioWQIci6oZGdmI3Z5HLudzrmoCxdfsW3E9qyfxzY6V73Jg7p43xtPzv6K9u7UD38t+6s2zNVOO+oPTkyqAMaecGExFD8bigZrsDSSnZXHWRdcYc6f/RbyqBSxSMMzCcW/AT3DmfL+gqcelZ1FMA8hD3pMGAt6I7P1WrYXOJE8fvOnv2dnW4Ahozz5kHE5MC7NQXh4LqBnXoyaMM8hj09/PTo8IlXlnN1CAyd86kfiOD95TXNE8sj3bAmblwvNX/qN002mtQIZVVMXRRDZSGSXpbrFSAn4+jm/yM4iKs2zyveS0VPmkORRTOe5JzwmO9saRMnmUhZQjGYMDm09b6haFO0MeeHv2aIleaADtd6TB/LMd0DKEfKzM2JStB1zBXnNPxOdrdQZmwlztdOO+oMTkwXEgAxltcBYY1jp8Tzm8EOybyMqDbGs2mNrZ0jPsFI4uxKefNTDsrOI1PtOSD3u7elRVot99lyenUVgoMqN2e8oFKMmEMfk2DGcRHcwqMUoxY7CWz7wJYvY0HN992ufm327NfIGH/163hs+VJac7CggtzRpEkJXaVgxr4cz9cyL5J+JrQmUs5jOQhDInSnPhUAx6pKP9KYoLUNr5SK0c0XxmRfn6tGx+8GJyQzAydPrLvbkq8Xfbr4jO4s4aL9V2dm2yBMAjGd+bgiGoNhrAUc86KDsbAsw+szEL3d9OfCsYq8zjZGTBuQA5zbXHlgtoOecd6QA5897TOZaB9uDYtQE2Xzhu5H4/ed//9A+d9aOocy/wOkiL+ZMVHK4rBbJAyLDJNBaCWwe6AXtgrkbtYD7Xvy2j9s5pKQSoSvW9aLuzuxsdtx295ahzT/89cbsLKKWdGpB8Tm1DnFsr52ZbxQ7IedceGV2tiV6y6q4+QQrovIoFy2thHqTn2P74cSkAugFFVfI1IoU8gQYq0rh6DwBSD3Iox6+9XhpufkpOE4mOxaBw2KlAo6jmt5ccWw2rQRKY8msjAGsZlhosFqCEH8eOFNm7ddCuOYLxajJ18662Awg9QV53BnRElagpPkXEKOZogBEUoqOEoIFgZ0r4UtDWLWAenvNez9vz0bP8xN0twdFwpyfc3XdjbdnZxGrVsxfDz+P/FArusvy5WoxH3ZmvoENyncQaH/UX4pAUUb0vpaI8GwoNzm8GtSj/BzbDycmBeAAYd8PecobrEHOBTRinGgykjgwerWVUCQAoNjTzYeo88BAlCMngKEdQvczjdfyG2nkyQDGhwafiFWa5DhXedQCjCLzDorkBJAvZu0XVz0sJCB/+egVjpUXwYFXPP+J9rmjABlCN/P7pDCJdCbyCWlB98r14hPhqybygS7xbI78BOVqwDMgykl/aBezLe+dDxTndJWbTL09QO7ILskDZ15pzkwR82FnFgIpL3lbBLBR+flmoBgR3pGoV/k55gdOTArIr7OvNSSbDDdGGCcKIA1MYpupV1skAKDYa8EpVXJAEIu0d0oRNFqWFFe6tz+LghSHc5i/gAPh+2oM7XyCsrOMkGWYRYJC3ihPnmwxwTXJPh0JyZnnj1onxBYJCHmArOyI4a08eGZRL6mjj83i5NE9Jriii3mdSoB0zEYU8vuYlNOzmUCbKpJn3ui7o6NfxUmp6FBRN9IxUyQp7xTTih9k8tuzP7I54jkbtsfOLCSSjIorrrBRKTJRJC07A/UqP8f8wIlJBWDMa511nhpK3skTMp9pPJ/eP84Fp1MkAMWoSbk9BRK4l30M2Liq2FBJv7haoYjiuHIiVjtrCR7yZ3Y9BCUvz4S03HRHAAJSlOmOjpYkIBeW1+YJG8M61USRILA4z/y+GwkQhWpRHN6qBjw7v1cI5I6hne1Fkdzk66k4p6vYs4ZElNtMD6c3E+lMTrG4f8lcJmrPxc7sCBQjhdgQ5AexrZZ81YLiisJqyUa9ys+xfXBiMgMwphigWnrGNJQPvePFWzkOyEml4ZQ0n6Ncz74YMv/Nn/+RnVUGRoPecdGZz3YvZSz2pikDMtiZQJ7sXlnc2fHqP21ZBpuWVeaPBIxr8be5LAldqImTcwFOgx1+83jnR78+45BOHhC+okOGKMw05JcHz0eOtS7LZClr3uHg6MoNIxVXZ+UntBZx651rsrMIdodNKBcdKoL2UnSC1bZ3yp933rTXuQxRzcXO7AiUm+C6UNGSYjTrwP0rLxQool7l55g7nJhUgRTyrXYIAGf6tMc/IvsrIq3iyANHksgHkZbkONPBd3mkKEY1eMcrnpmdRVSzt0JxyV6xDLOh2l5OHr1VOnwmS+YdDY60nrGQsgBMpC43/FYtcMjFIZk0rFcLeN8PbaNanP6mrQkVQyFFQgTxydc1vfVKpOuO1euzs4iHPeA+2VksY76DAPkvh+0hncWN34g8VUsQi6jVziw0ilsJgEr7wGwv8nVDnZV79myoN/k55g4nJlXgqmzpWi3Opjgzn4ZXHLdOwys4GMhMEXyXfybOJx+yT3MryvV0Me555HehrYRinmvdu6TYyymuiigCA5QPC9N7pjyVep35Dd7yPdV6xPbKohoUI3MQ17zs0DfkyUTscihOBq21x4neoZO1tAvKWBxKKjcHqtgzrzSMmY8EQmaKEb7iKwzme+I0BLFImNOS8loxFzuzkIgdrC3ktZKd2l6gp/lhNupsLs+pN/k55g4nJlUg7YZaXGs/EyAGxR7p57750+wsIqU7U0MqOuDf/mXb3V2Lu7WC/Ng7zutpx80+YZE8p7zwWaujpJeTd5TlVhLhgFLvqFJEplx5QD6kP9tW+zsb8yWLmYDxLg5x0WMvElUIS7mJprwEL6HSu2JmQqqnWiMODIEUIyK8IykPImT5dlFuSSjlzA93stS8CF5hkH/WN87deidYUCmSUi2Ke9mwpHwuUZO52JmFxtFHbJljdtICbLKInM7IRZOxmbUOESbUo/wcc8NuTUxoFDONXwM2ssJwFlEuSlGMiDBJMO+cMIBpghw925Ru3kEUUXx5HLuPFp+dxraTMeT3NLGQ5+O88hGU/P3FnnzanpzPPMqVt/gdjjK/1Jfy5vdSwTmyfBngdCq9Xwa5IKfkTPnk7yQvnGilPWEWAuSf7dzzmC0CMh+yKD6j3JbyxQgBPXa2qS8SEfQh1RdpoC/JqUN+i88vThQtgshDnhQkkHaxTZV7VQIvkssj6XAe+WXO5Ce/jw1tLW3Hj4yZkFqOSFMPEJZETlIbJJ8cs01YraY81EGeRFEH+R12y6VRRCU7U0RRJyhPubaZR7EuIaopbwnpGvKZ/412loaWi22umG7x79nKjQ4hp3QfkTQm8Bcxn/Jz7BpomBay890OhLlrAQ0HNo9RZMlgOUAC8ptH4YzSksKZQJg0/2p4gCGuNK+EyYvX3Xjb5h1jMVB5YChxOAzP5ElJubwX81wEho/X5pdDuRUMGBLC2ezemM8XDuSwBx5oK32KDhWQN95twnwYnDAGPgHHwiolhpd25CS3mcpers6KmKssZtIb6j454Zl05ENvf3G4/HfXiviuN8OeN9wzPZ8hwqI+zQT0LE0ortSm8rKqVaasauNlcuh7KgP5523LbETIvIdqQv+kQ3vJ6xbthGd2d7ZbtIk085OjqykPKNeuyOP1F35uznamiJnqutJKokr3pLyBYn3nf6uESulWowsJtGmGZ6lDlicXh58T5kt+jl0HuzUxcTgcDofDUV/wOSYOh8PhcDjqBk5MHA6Hw+Fw1A2cmDgcDofD4agbODFxOBwOh8NRN3Bi4nA4HA6Ho27gxMThcDgcDkfdwImJw+FwOByOuoETE4fD4XA4HHUDJyYOh8PhcDjqBk5M7qFg2++HPvVNtlV2EbyT5KiTt2y77XA4dj9gA3j1QRHJdvDpcOwMODGpQ0AmeD8ERzIc+e/KkY0i0rtUXn/amVtdz/tCeCfIXoVX3t/TkJdXtTJzOHYE8npZjhhsD3jvTUqb85lw8AF72/uY8i9PpJ3wcsSBwVLFt4t723IsNJyY3IPxtpc93V5WxsvFkhE59cPxjazFV7U7HI7dC+nt52d8/geb7QO2grf98mJPh2NnwYnJPRi8ppxXvudfyc5bUXkdf6XekMPh2D3A23yxBdiEBGwFNqPcG68djh0Ff7uww+FwOByOuoFHTBwOh8PhcNQNPGJSh7hzzYbw7R/9Mlz66z+HK/94ffZtCHutXBoOf+B9w4mPOzw86ciHZt9WRqV0wBEPOjB0d3WEYx7xgK3Ctowzz4bZ8lFNGnm8+gXHh3e9+tl2Xu7e0998yjahZSbsMTaeB+Pib3zxieHkN30kXPSrP2bfbgHj6ddf+Dk7Z2JgUSaAsPY3PvKm7K+twcThNEcnD2R5zucrr3JiciBj9+WQ8gyYCMlkxHK469dfyc7Kg1UUt9+1zs4Jx1/6jcoTH3dmHVcri3L1m4AsKtVfJaQ6mknGsyGVYaY0fvDpt1ccJp2pTOm+uabNCppnvPqD2V9bIy/XItDpi6/4c7j6T9fbfLQEdGhRd2d4mHQgtU1QTdtyOLYXHjGpM3z3/MvCkc97hxmwTYMlM0YY4gu/elroEZE464Jfm2F/5bs/a8SjEjA4+XQYNyYdDgwVRh0Dc+6FV2V3RPz+vI+ZU8rjS2e8zu7jN+7FAebzUcRMaeTzUA7l7qUMxbJiaCEsCZQvGV+IRX7cHJDmL771geyvYE6qeA1AJpXkWpQVII2ZSAnAsVOPRZD/vMPAAbzo6cdkf0WQb2QyE9CZREoAkxevuf6W7K9tsTPruJIs8vUHOC/e/7THP3yzLMrVH8Qh/3zyg8OshPz1RaTvy5WBeip+z3NoozPN3SpXJpAnHHNNm9/KyZW08nJNSEuCIdqQEq5Dtklud9y9zmxEkSRV07Ycju2FE5M6Ag7mdaedaT0XjNG3PvaWzcaIiWr8nQwtTuM/PvltOy+CXhcGJ58OE2ETMFRFB5iw5/LFYe8KS4n5jXsx6Ankg3znMVMaCaRTjhiUu5dyfCy3pDEhH0XJlw/kJ/yCpx73cEs7j+I1CT++9DfZ2Rbg6Mv10CulUUQ5p1JuguFRRxyanUUgi2K+izjnom0J088v/0N2ti1mqh9+W+g6LieLYv0VASn57H+8citZzCZ7SNArT35y9tfW4N58JKASKAPPLuJ+994rO4s4+IB9rI3OhuJ9RHKK8phr2uXkSv6LIGpFdCWR2Y9nk12TbJHb+964hfQXUU3bcji2B05M6gT00t/50S3DBE97/CO2aez8zfcJOIziHgL8ne/lYJjLGQ1C9HPFww49IDuLKOcYqwHDSNXiKz+8eMYowPagaGgJbRdx1s9/bZ/VEpEdBfSGKE8xevGbP/8jO5sbdkYd50G5vn7OpXaOzCElc8Fxj3pwdrY1yhGmSjj6iLmVoR6BXNnbKAE5lBuqgyimTpDDsaPhxKROwFyQ/BhvseecUPz+6+f8IjuLKP793BMek51tDXpXhG1nG4Yoh6IhGxzaku9aQC+NPFTqudKbzOPUD38tO5tfYJzzjh1HXyRBZ2fE5AVPPco+6wXoDWBfmjxpmmlIqhrsqDquBKKB9OgpExG/uYJIQ17PyUet+cFJz6UM9YiinTlphg4Kc0Yot8Oxo+HEpE7ABNU8Hnz/e2dnW6PoMHBACan3nIBRX4gQ6/Y4vFpw8olHbtVrYyilOKQwXzi20IPOD4UQhcJJQpRW7bEk+7Y+kKIKTz7qYdsQuXJDUtViR9VxOTBJlGggdX/6m07xYYJ5xDkXXpmdRTzm8EOyM4ejfuDEpE5QnL9QizFOvfs//PVG+0xgVv1CoPicWoc3mJjLqo7iMFQRPXJMxYmAZ5z5wwVxmsWhrbwBPzcbxjjx2LkPfy0EEmEi4oO+FKNp2zOcs6PquAiIZ1q5sj0bAdImeD7zrRxbwMToPJz0OeoRTkx2QRR7xrfeucY+r7vxdvtMWLViYXr3yVEDerUveOrR2V+zA1LxtbNjL78aMBSQd4o44i989+fZX/MHHGB+OCetbElRKMpJXgZyYfCdjVQPaR4H0bR8hCkfPasVO7KOEyAxaZ4VE07nSkrAp78+tyXB92QUX8pXnJfkcNQLnJjcgzBYGsnOIlbNsmqiVuBw6IESZgcYNnq11awYYNkpPdiHPOUN2/TaZsPbXv707Czia2fN70TYlJ9TTtp6/ggTXhkOYUw+TZb828132Od8AHkUj0p7fBRRJEwJhz1wC2kl37VGLHZWHaeyp/kPPL/Wt9sy6TvJMeXfsQX9g6XsLGK2VVUOx86CE5N7MIoTFjH0yXAXj5kcWN7hpBU/9Gh/e/ZHqu7V5vfJqHZYIEUniATkl2zivOazR5zkVFzBwYTX1PMvkpb5APIoHsipGhQJU0JxFcylV16Tnc2MnVXHCdxXXJbLW25rQX5fkmJajm3B/kZFHHjsK7ayC+nwITHHjoQTk10Qt929ZTMtkCbKHrTfKvtMKPZacTDlNmHCoRQn1eaRHE5xb4tyG2/NBsa0q13Zko9OpDehJvD8+YyaAKIC+WEyho2QIVGD7RlWWAgkwlScG3PEgw7KziIurHI4Z2fVcR4sCc4TGmT/tv+c26oQ9MWxNYoT6stFtdgorTjEg07cE1YkOXYdODGpExSNwUxOF4eZwH1pAlsxjXLAwRZ7szORkjwwTnnHjeNiBUWtSEtIq30ugDS84Glbbwq3EPMIyk1wXYhoyfYA3UhOJUU60nHsC99l3yegK7UQuJ1Zx+BT7/m3rQgo+9fUOhwF0jJhd6hbgJ3Iy7YcuKa4Qq24p43DsdBwYlIn4L0kefz17+WdSdHJ5O+DdOQNT7mdSsH2rNZhCW8en/3Gj21ewlyQhpZ470k1wMnkyRdOc77BstsiKu0Fs7PwtbMvsU9278X5Fo/irr4z7QJbDjuzjiEUxd1a3/nRb8z5+SANT+wM1FL2WjGXtPNzkEA50sc7tByOnQknJnWCYq/8kiu33X0UXPnHv2VnEcWQdTGqMN/7frDZVJ4cMM9hrqtkrvrT3+2zlvkI73vjydnZwoAeY35+QlqKW08464Ir7LPS7r0PPaSwa2th74rZsLPrmG3Ui0Nqb/nAl7K/agPEiPzXOudlPlDr5N1aMNe0Tzlpa9JZ7Rwkh2NHwolJnYBoR76ny4qLYnSEXuNnvvGT7K/4gq7iaomXPvu4rZzKN87deidYUCmSUi3YZTQPVsnMpUebNgerpYfG0EBxwud8I78F+Uw7Y+4MsD8IjhZUmvdS3DSLYZ9a62dn1jE4/c0vyM4iaA+UvVak5y/Unj4zIb/ker4x17SL7QeSW6zX32Rk0uHYWXBiUkc4460v2txbx/m85r2f3xxqhaTQa0zzSyq9NZTePW9qTeQEEpLeRMwx22RGrilOrv3NNTdkZxHFvUXI6/Pe8KHNBq5cGkUwqTE/VyYhf2+5yXngHa94ZnZWGcV7cWwpfwnpGp6X/y1tQc7BeR7FdCvlsYhyPdxyYfTiXjT5vPGZJ6aV5o7ceMtd2dkW5F/4mJdxwo6s42pkUZyIDNh4LX/dbLInWljNcF+5/Mw2r6ZYT0XwbObHFFG8j/ZZrMe5pl2uHOXI3Ife8eLNsk31mvJAuWfruFTTthyO7UHDtJCdO+oEGF96RNfKAOSNAMYEZ8FmV8VISTlglHhV/7U33Lq5l8399Ji6O9tt7gBvLs2/L6fSWDz38MrzBPLIxMs8mN/C+zVqHc/Pz/ov3kuZy73Ph+WL+ZcVQiISTn7TR8xYFpHyBxibzxvg/G+VUCndSnlMKCerhDzBLJYpD1ZT8UbYIvKvzAc4p3LXgVSHO7OOq5UFDjLtAFsE1/EKh1oif5XqaKbnVFqNMlM9lQOdDVYczfSsVI9zTXumeq/UiaEueLfWdTfetplA0qFh3hpRQza7wz689eVP36xj1bQth2N74cTE4XA4HA5H3cCHchwOh8PhcNQNnJg4HA6Hw+GoGzgxcTgcDofDUTdwYuJwOBwOh6Nu4MTE4XA4HA5H3cCJicPhcDgcjrqBLxfOkPZlyO93kL7bVd6uOdPeHvWA/N4X/sbS8qj3OnQ4HI6FhkdMHA6Hw+Fw1A2cmDgcDofD4agb+FCOw+FwOByOuoFHTBwOh8PhcNQNPGKSgRfeXXzFn8PVf7p+8wvveDHVYQ88MBzziAfY21aLqPRCsgu/eto2L9kr9/Kr9OKu4gvlKoH88FKtE489fJv8HHjsKzbnO4/8i9mqfXnbbKDcvGTwqj/9fau3x/ICsL1XLN3mRYPb+/Ky4ovq8pjppXCV8KUzXmevfy/3TMrw27M/kv21BUX55l9aVs0L7dILGI864lB7djlsTx3mkV7EduLjDi/7rEppVHrZG+Ct1OXe1FvNy/kqIdVDOcwlvYRKL+zjDbpfO/sSa2v5l2NSL9xT6eWY1bxYL7XNox7+gPDcEx5jb/lOqNS+5/riu4c+9U2b2x15v/Qbp9t5OZSr69PffMo29qNcG036UI3OVUKavF2NbifwQsKvn3PpNi8xTTKmzLyJHdSSrmPXwW4fMaERHHXyqeHUD3/dSMn73niKNabfn/cxU27IBL9xTfH15BhVnGYRp374a9nZFtBIeBMooIFBXpKzxYjyrDww+OSDg2v5mwaIgUv5yb9q/Bff+oA5pDyKjZMyFa950dOPqboB8zyMLA4DJ/XU4x5ueUt57OnqsPzxSvZb71yT3RXMuGHkisgTDpxb8ZqinMqhUh0k2XFQ7iT7PMo9E4OPIyoC+WIQAU6MvxPKyRWnm56NI+ANz8gF2SHDoi6BudZh/lmUhzJQPzwLQlFEuTTAORdemZ1tDeq93BtleVZaWbU99TAbkAH3kgayzyOVnU/0pRKo02Nf+C6rg4NVj0lvue+Ou9fZ9/yOgy6inJ6Qj1Quyr1KhBzdx7mf8LLTzK4klGvfRR2qFt89/7KtOgM47nK6lFCurslj3nYA2ih6mvCJd71sG5JKOklu2KM8kr3i99RO8qhGt8Hb/vMr9pZk9LdYT0nG1FVCtek6di3s1sSEBv3it318Myv/uBrjs49/tJ3T4+F14skQcs1r3vv5bRp0OadJ48GAFEEPFsD6iz2zco05gWsxjnmjTn6+/aNfZn/F/BKtyOOUk47MziLKXUMPvhpQ7iOf9w4rG0g95VQOPr/1sbfYeTnc7957ZWcRyLUou+I15eRUDjMRF5DqspzjKj4TfO2si7cx9qSRnMvDHnhf+zuhnFwT+I3ead6AIsOnv+r9ZZ8xlzpM4DecSd5pYOCLulgpjUpO7seX/qZsr7Qou+2ph5nwoXe82O6dCRCjInlIwNmliAd6Rx6SXnEf7T4Bp030tIhyepJAuT/1nn/L/ork9j//+4fZXxHF9l3UoWpxzkVXZWdb8PPL/5CdbYtydU1dfqwMActHUZIdzONtL3v6rO2R3/OySCiXj6JuI/dEOmgrxXp628ufbud5VJOuY9fDbk1MiGwkg4vhQPmLOPnELUqO4f7Cd7c1WuVwxplbG6b5wNFHPCA7ixgsjWRnC49XvPMzm2WFY0k95TwwEsWeYT2h2rxRzk9/febQfa1ANu9748nZX/EZ5SJr84GHHXpAdhZRzpklFB1mOSd37oXx/pnIcy2oRUcgEsiuGjz5qIdlZ1vAkFC+h51vzwm0+3zZykUUZgMONHViAORzpkjGXJAiV8UIwW/+/I/srHogk1rzV46slAOymIuuJD0D5YhzsZ4c91zstsSEUGvq/YNKxrLYGOlNV0LeMFUaEtge9NTY05wvFGX1tMc/IjvbFoRQCb2WI3k7G/TAKuUNg5fvyRNpwKnNJ3hu3qkg03zIf75QLN/g0LbRjoQXPPWo7CyCsf08cF7kk3zPF+mcqR4S+I1rys0VqQQITPGer5/zi+wsopJzzZcN0piPRs4V+eHM+UDK06tOftJWDhqyUg2RytsnUC0xRqYctYB5L7Xek7cxDH2WK9Nc0nXsethticnFv/5zdhZx0H6rsrNtkW/QGK1KDusVz39idhZRbkhge3DdjbdnZxHFnvFCgYmueTz0kB3z3B2JRd2d4QVPOyb7K+KMQjh+PnBswbkX9XA+UEtvf9UeS7ZychDqPFk66+dxwivziXZF5OfGzNTbLralS+ehXnqlU/OJRBqJDBVJBsNts4FoUZ58QwTKDTnvLORJO3b2eW/4UM2RK8c9A7stMfnNn/6enUXUEo24Y/X67Gxr0MvLzwOhcX3gc9/P/tp+5I0l8whm6nHOJ9IcnISdFbmZK5gAWs3KAoan8saRcpebDLk96O7aWnZFPZwP/OGvN2ZnEbOFv0869ojsLCJPRM/OiMnT5oGYVFsP84ViBwLyWS1uu3vLBNNqsWmwlJ3F4c7Z5tzUAsoCaSSyQ2SoODesmuEc2m1xHg5DzvXi/FlJlgftj3lt5eb8OO7Z2K3nmFQLJqrlccfqyg351accv1WvhB7b9g4JEHXBqKeQOjPmy83xWCgQVs1jnz2XZ2f1D3r/5VaUVAIT/PL47Dd+PK+Ge0dEufLEAl1kGexMOO5RD87OIi7M5JV3hswbmGlIaDbUWg87GkWST7lrAW00T+CL0bftRapTti4A5LdoZ6oBE1yLEbJq580tNN792uduQ6LjXKy4CnF77ahj14ETk3kGBnw+hgRYRUDvkoNljMx5ACzJHSjN3UHMBRiHPNJM+XpGkh1LD4v5nwnMQSgO3ZVbwVCPgEAxrynpCiT2S2e8fsb6YniQ3/NzLHBWOIGiMyxGzqrBXOthVwLDIazYSyBqOp8dB+oV4gERya+cYY+lBGRbreMurm6Z7yHnuYJIECv7ykX40D2Wv8/3vD1HfcKJyTwi9azLDQnUGo5M+wJwsJY/LQElLXoQ5fan2FEoRhDYPC45oPzBfh07C0l27DGR71lWQj4Mf/qbX5CdRcxlBcOOBAYbeT/kKW/YvCwW58hGcbMNJ6SVXYl8JDBpFIJTdIa1otZ62FVA9DLp+etOOzMMDA2bzNlvg8m984m0XLs4+bhYZ5deeU12Vh4DGTEsN+Q836vQ5grICRNc2VMlb0MT0O/5Hl511B+cmFQBNmDKo9JE2fzYfnFI4DPf+El2Vjvo0UJ2ivtT7Kix12IPpjiHgZU4RaNJ1KGWFRULBRxzMW/lkI8GIG82nstjvgz3b665ITuLmG3+RzVIm4wV9aMW8sqEynJDA9XIrhpUWw87C0XiOVu9oN+JdHFAAiEkCzHv62tnx0mvaR+khCMedFB2FpGG4CrhbzffkZ1tO+SMvtQT+YYMI9O8TicwvOq4Z2O3JSarVizJziIqTWgFd9y99W/3v+/sQxnFIQHC48XVLbWiOD8hv+5/IbFXmT0FijipYDSL83J2JtLy1FrwhhefuI3hLhLUuaA4T+PA/SuvBqsVkNe8zpHnanuX9FTLEYdTTtp6OfH2YC71sD0ozoWaaUJrcWkvu47WA/JzV1JkLB0M8eaBjamWXEC+i0PO9RI1yQOdLu4oTIRnIZbZO+oHuy0xedgD7pOdRVx/05beRBF5g0Z4caYx+zyKQwI4il0BjONi+NKYdVFWxV4/2JErdcjbXIaJcNLcW804NY66uIJhPuovv1cDxKfcpmDbg+IGYrVM3i1u4EfUYD5XliTUUg/bA9ppfjgAx11JFsWOSVHndwRob0W58G4fQAQvH6FJRzGyN9MusEUUh5zr1T6hg/mhJ9CfG3p13POw2xITQoX5HnGlMCg9EAxaApsbVQsMY7lQ5HyhGPWZL+SHNQAvJSsX5t8Z2J6eUlpSOdOeNXmgI/kIxPYCx5OXLT1WCNB8gkhd3tnQu6x21UXx3uIy4vlCrfWwPShGfCrt95FfbosMtmdezVxR3KcInHXBFfZZHMZJKO4pVOl9R5WQ3414ZyKRMuarlQPvycljR22V4Ng52K3nmPDCvgTIR7nNhvL7kBDqrtVgvfTZx21l7LcHxUhFJWO1PUgrAPLAeb7y5Cdnf0XiUlwBUC6KshCY63AYBDOVq5bozlvLvJ9jLkCu+dVZ871yI48ieWbVRbVRk/wGcBDS+cZc62Gu4N1B+fkiab5GHpDdfLSA5fg7A0VSwRwyiCWoFLl6zOGHZGcRtM1q6xrg4Otp7g+6UW44Kj+MWowSOe552K2JCT3E/Bs13/nRr2+eUErjJqSajCiOhJeJFZHvwZfr8eDUq4myFKMUedBQyUv+1es0znyvgfwWx9CLTrzcNXnwO+/EKQcMfN4gvP60MzeTEz5n2qofFGXDkEbRAJWTXx4Qx/x7TxJmi6JQrkrbb+efWS6dcmHkImaTK/lmF8tUx0TRyq3cmGsdFkkh5DnvjHFu+V0082kU9Y7Xyadhgnw0p9xzi/W1PfVQDcrlobjlfDnkl6BSXnrlSffQ3VM/8nU7JyrIROJyJKBY1kpbplfCTO0b8KLB/DWknZ8wX85ZgxtvuSs724L/+OS3s7OZ6zrhHa94ZnZWPYppsRHfTPIoV3eVOhksvU66xH0M/SXiSAST+V8JtaTr2HXQMC1k57staPSM5dLY8nMAMGZMgiMyUS50iFFjQloeOJ1yPWHmRKS0aVz5FSv532ZCyg/h6aLxPPDYV2zuXeVBbyi9ApxQaS1gmXJxPg2yYpLctZJVMk4YdPZUYALsZ74ZjSnvYEnRJQwLL0YrBya2UZYi8ZoNkAWce7k6mA04H+qz3DPTb3lg/NiBMsm3WMezyZWIGS8lO+rhD7DNzCrNUdqeOsxfA8rJhXq6/sLPbZNG8d5yqJS3JIvtqYdqgKNiL5RyKLanSqDTcfEVfxbJuG3z8Cwy4S3W1A0RonJDazPpZtLfmVBt+06gA1COgBefNZNMUp0W67qSrIplhJhWQiVdAJXum023k11hoQFEIz98nuwLy6OLEetq2oxj14MTE4fD4XA4HHWD3Xoox+FwOBwOR33BiYnD4XA4HI66gRMTh8PhcDgcdQMnJg6Hw+FwOOoGTkwcDofD4XDUDZyYOBwOh8PhqBs4MXE4HA6Hw1E3cGLicDgcDoejbuDExOFwOBwOR93AiYnD4XA4HI66gRMTh8PhcDgcdQMnJg6Hw+FwOOoGTkwcDofD4XDUDZyYOBwOh8PhqBs4MXE4HA6Hw1E3cGLicDgcDoejbuDExOFwOBwOR93AiYnD4XA4HI66gRMTh8PhcDgcdQMnJg6Hw+FwOOoGTkwcDofD4XDUDZyYOBwOh8PhqBs4MXE4HA6Hw1E3cGLicDgcDoejbuDExOFwOBwOR93AiYnD4XA4HI66gRMTh8PhcDgcdQMnJg6Hw+FwOOoGTkwcDofD4XDUDZyYOBwOh8PhqBs4MXE4HA6Hw1E3cGLicDgWHH//+QXh00ccZgfnDofDUQlOTBwOh8PhcNQNGqaF7NzhcOwk3HLFFeG8N7wuvPrKq7NvHA6HY/eEE5NdHFd+/nPhuh+dFwZXrw6tXV1hxSGHhiNe8Up9HpJdEcLvv/618KtPfiL7qzwe9Jznhke/6c3ZX+Vx91/+YmndeuWvw9jQkH23eL/9wwHHHBOO+LdX2N8LgZ++4+3hhosvyv4KNTtv8n3zZb8Mt151Vdhw041b5f1Bz31uOORpT7e/8xi4685w9Re+YM/l+u499gj7HPHwcNhLXxp6Vu6ZXRUJxT8uujCsv+mmcPc1f86+DWGfw48ID37+yeFej3hE9k3EZR/5cPjjd76d/bUt5puYkL+fnfqOzWXOI+nLPkccER5yyguyb+cf5fTvka99nT3zK0853nQXrDj0AeGZX/wfOwff/z8vMZkWv58JxfJWo9f5Okny316dmwtmqiuQ6quoV3ORk8NRz/ChnF0YF7/vtPCb//miOVgM5wNlhG+96spw7mtfbY41YSgz/DPhvk94YnZWHjiX77/kX42UHPWO/2vPe/z7Tg9Da1ZbHr75nGdnV84/nviBD5rRnSv+/rOfWh7HBgfDc7/5rfDCc841mW24+aZw6Qc/EP5y1g+zK7fgvNe/Plx73rkmU8rK9fz9s1NPza6IuOoLZ9r3EBeue8rHPmEOhHrAyUCKqgVpzDdwYNRXAnIkn8jg4BOeYvmENJz72tdspTPzCQgIBCHh4KecuJkIvei88+1zvlAs71yxvTo3F1Sqq9TWwFz0yuHY1eDEZBcFvSscIjj4xBPtM0Ut6HFd/vGP23lC3silA+dkvTD9lo+wFIERxLGDA455XLjvcY+3cz4f9pL/Y+c4eXqe9QyiI0Q7ODhPuOHii7OzCKJQlAckmSYZ0zOFpBXxKBEZgHNBRoB6IFJTDsW64JhvJz0TkAGRhEQYcHhEiHYEWjs7s7OZQe8fuSx0FAA5pDqoV9DWKunVjpKTw7Gj4MRkFwXDBwmJKIDUy8sPK2B4yxmtv55zjhm5A44+OvumPIgopPAyYf888kMAN1yytYOvFyTHkx+yae3uzs62RSIq+R5zXsb53mpyCvnhnWodbz3gQc9/vpFTANFdqKiJY/uR16tUZw7HPRFOTHZRMKdhJqRx+5nA3BSGD2abX5B/Vt5BJyQHzjPzThsnRxSFeQRpqSjn+cgK1zMkxVBQuoZzIkKzIZ8uB/MCqsX6G2/MzrYlWylaUgmzyTYvr/0e/ZjsrD4BoVq8/72zv0K468+R0CLLJFfmMORBnfH7mccctfka6oJ6nC/M9HyWGzP0lH7nQGfKRbIS+C1/PXlHx4rfVwvIOvlK9/H8/JAgUbd8ujwrn+e5LJkeK5XsE1Jyn2OPtfNKcso/i+8pZ2pjlL1cdJM8kV6+XZUb4isnf+5J8s/fX+9RVEd9wonJLgomcc6GmYwfRgQHe8DRx2TfVEY++jIb+u+43T4xZszTYFJhmgPDsAHPvCsjLxjvNG/lce9+jw0tQZQgBpe8/312zUx45Ovi8AlgMiXzAqoBeYOUAUhVnphVQ4hmkgf3MywCKG+lIbK8U8NR4BB2VrRiyf77Z2cqW0ZMkCX1VgR5ZA4TE0OZo0K9HvX2d1i9zkaWa0Gl56PTF7zzVJMx8y54PnNW0JmZ5lJRx4lAky5zjRh243vurwW0HeYmDa2+Ozzzf75s84p4fn6+EkOAaegFMBcJOc810sEziWiR9yec/oHNEbpKcjrxk5/aPGcJfSXi+fzvfNfKyjntMq/rEA3kyjysp5/5BSsTQM75YeFy8ueT+k/y536HY3vgxGQXRRpamSv+lK1CmG3S61zBMFGKPLCKAKx4wNaTCcezMkCOcOAY20SUZotKAJwohh7DOFvUJw/mUpB+NPJxUmHC6OBAdjY3XPaxj9onTqncapDFck44yMNf+rLNTh3g6CFyOwOVhp7KDXcRUUm615I5WYbIWIU03yj3/EScQFt3j30e8853zerwIVSQeerlKXK0cx16I53N860yvYXgJNKTfgPdy5dnZyE8RrqAPuTJymyAUCTymlY1Lbn3vaVD+9l5QqVhya49Vtgnep7mSuWjg+tu+Ed2tiUaw1wqZJMvU74tlpM/UVR0Oel7XrYOx1zgxOQejGQ4iqDXg7HBSM406XV7wNLcBIwcSAYszXdJcz/KOfDZwLABvT5WMZQbXqqEfM+z6KCqRSUnSNQDMoZcK0VvcOKUP8mEv5Oz4t4UDi+H5KQqHXNFckqga5aVQb2r9srOohNOwwT00HfE5Mt8/tj3BZmjzy+7+NKKekRk4Icve6kNWVEv2+M488QsT7RXZu2IdlUu8pXaGSQKna9GZyEGXMsB+UbvEoGtJbpWibjkI0xprtRs+aokf4djPuHEZBdF6s3MhOT8ivjjt2O0hP1HqkF+GetsBnFlZqwJCVcD5iswDo2DY0hjpj0+EnDCaUVSKks1wEHhTClPJVJSjcPIz8lIwDnjNIgcVCIllZAnh9Us7Z5v5Idglh5wn+ysPMgrUZ5EzujV05tn/kItznKuIDKWX3qMzBlawEGWA/qEA4UwkNf5dKI8N5HCvN6meTrzCfSSpesAAktEcr6BbCD8aZix3JBlcehrNvk7HHOBE5NdFHmyUA7lxp0BxgeDw/3VRhryJKic0U3zXXhmcvYzrXpJwJkzxwSjvs/hh9u4f97pVAI9uxRloCzVTLrEaaZ5K0f/33fO2GueTbb5ORkAwoNzpvxHF/Y5qQbVyAqk3nOlY65I9Ue5K5HZPIjyUFfM60mywlleUhgWWygQGWFuB7qSCBIOkjlLRXBN2lsGXPqB9281QXt7kOZYFI9q21WtYBgnIQ2DzhcgFhAM5HjwCSdYOSp1foj6INP8sFQl+Tscc4ETk10U+V52vheYnEylaEhaCnu/E55in9Ugn1Zxzw+enULbBz9lS5p5556fZMd5mqmfxuMxgIyB1xJiz0/6I3pSbpO0PHCa9JoZ+sk7X4wpkZo8kkHO9xjzZbjP4+KKCJAID46vGIVhQiFHHvREiS7kkR+3L87DWWhQ/lR/aU+amUDdseqCctJ7ZqJjquv8kNBCgd48ThT9h6AwETShkrOmviFRgLJe9B/vtfO5ID+UlV/ZBdCRhYwc5J+X5vfMB8g3xAIwoTm/rL6IJH9kShtMk2TBfJMlx+4LJya7KHAKmx3zuXFYIzkZvr//SSfZd3nQU8QA4UTL/V4J9ABT+DbfMyK9tCkXvaf8BFTOUy/1D9/8hjlwG7b52Ec3j1On31ndkH7P74WSJwN5pCEDVvIkELGodD2kJa2UyYffOSBHxaGZfN5TWSkDoJx5YpMm0iL3r5504lZp88xidAUQXcjLMJWZtBeqt10EMiRilSZBE1koOqQ0HFdcAUZ5E7ksrVu/mdikeRazoRKBKQ7/VXo+OpjIeNIFUI7UpWcV5/LkCUQ+P7PpHIQotQVkl/LBfeh2vsMwuGZNdhbreXvAc1JdFdt3JTnRrvKfoNwQa1tvb3a2ZViP5yViXqv889/N50otx+6DBn9Xzq4LDABL+dK7a3CmvM+FXUjLRR9wJgybYKBrnQcBcPBETJKTB8ypIKJSrpeFscahp+sxqPl30yRjjqNIecewpxUIfMekRpz4VqsdRGzYJZX7mT+QwPX0oIvDEfTyyo2XJxAhKU7cLOadZ7IKozjBEgIyE3D4+XsoCxOD8/lBLgv1viHKUen9KzyX4YH7n3jSNjLDcadeNKCemeCKQ2JeD84qpYnc6WlXmnwKAUp1mpDelUNEKa9PSTcrPb+c/Kgboj1Jr4iA5cs707Py+gZm07kE2tItV15pugvIHytaErEslrl4fznMVFeANIrva6okp+L3Sa5F2RDxoO4TSYV0Jl2HsKW5XDPJn/bD8E+SPxE10kmgbhZCtx33XDgxcTgccwLO+dofnVeWDC40IOVpeG6uq6scDkd9wodyHA7HnJBWouxoUgKYhE30g969kxKH454FJyYOh6NmpDkGOwv5CcMOh+OeBScmDoejJkBKmETMvIP8qpgdhTSExLyJuSzPdjgc9Q2fY+JwOBwOh6Nu4BETh8PhcDgcdQMnJg6Hw+FwOOoGTkwcDofD4XDUDZyYOBwOh8PhqBv45FdH3YKdZtl9s2uPFXN6pX5xB8q0qyco7oxZzc6cc0XacbcaFHeKnW8Uy83L2nYVsBqI1y/c/ZdrNu9eyu61vNGaF8tVi+KurLyMb0e9CsDhcMwOj5g46g68V4Rt5C/94Ae2Iha1okg0eCNuQn5Lfpad8jK6hQakAyLAZ0K57xYSlLvSW2PrGZBUlihDSngRIzJjO/WhNas3b5teLdiefkfJ2+Fw1A4nJo66AtGFc1/76hnfbTNX5HcITRuE0eOu9G6h2YCz5F05kKjZQLRmpkgIvxG1uSfi4vedZnKibueK9N4aXriYohvsOPtAJxgOxz0OTkwcdQPef3LXX/5iPWLC6wsFnsNbgSEC2/OeFV5mVg0gHWkIaSYQ4VnIYZydBV4yub1IkbP8m3IBL4fblYajHA7H7PA5Jo66RNpdFJR7+2+1yL/9Nzkw3jLLkECll88xlEQ0hPexpLfHEll59BveuPn6bz7n2Zt/y4MhgtnIRX7OyUzXp7dHEz1Kjrn4Jte8nACv5Gf+RXrjNOQr/+ZdkH/bct6p87y/nnPOVm+P5X6iEgx/gOIbnXlzL/JKzyN/h7/0ZSYnrr3k/e8rOxwH8Ry8++6t5nrMRDDy84XYcZYdX8sRymrKAPJ1UJxjkt4sneayEO1accih4cHPP3lz/dciB5Cf25PX5/zbfqvRHYdjd4BHTBy7FXAQvPwNR1WOlPBa9++/5F/NwTzu3e8JLzznXHNskBCcbMLzv/NdczCAT5wqx3w5Fhzsea9/vTmzlP5Rb3+HOVvm3jCBE+BQcYoJ5Pv+J55k82lw4DhzrsdpzgQc7VdPOtGGTB703DjvJd0PeUj3I7P886497zxz+Cd+8tPmwMkfTh1wbX6eD443yYl8cx9Eqhrkh2yov28//3nbDA1VW4aZQBo/O/Ud9gwIHWkwB4m/+Z7fQS1yAMztgdwWkU/D4XBEODFx7DYgepJ6rTdcfLF9FjGe9V4POPoY9ZIPsV4556Bcz3+h8MdvfnNzRCb19Il6JOeW5lyA7hUrsrOYb5ym5fuYmG9ABGgmjA4O2CckKEUPDj5xC2nov+P27Gzr50EAkBMH8z9AuUhSJbR2dmZnMwMZQBQSiDIQ8SByBYkDtZShEq76wpmWNmQ0yf2wl77UPvk+TzZqlUNrd3d2tgXlvnM4dnc4MXHsNiD6kRw7TqPcZEwiHvSSd3ZInbk2CTi7hCX3jk4PJ5km8FZCPiK0/qaZyQKOnHLXOmRWzrEuFIFjPskz/+fLFsFIoB4Z7gJzLUMeafiHJeoJkDyICiByUg47Ug4Oxz0dTkwcuw1wMMwTSaDHnULzeRDyh7QwF4M5ANXuQbIj0L18eXY2O8rNwZgJRB4YymIODnM68nNX6gWQNIZF8kMg+X1ZFqoMeaLicDgWFk5MHLsViCLk97C47GMfzc4imLvBHBPIyD6HH25zNfLX72yMlUrZWQht3T3ZWXmkIQ4w25AJBI15GwwR0ft/4gf/c0FXRm0vGGZJc3wSFrIMY4OD9sn8EYfDsbBwYuLYJUFEgzkj+VU31YJhmkpDOmnuBk6PoYNqog7FJazzgTR0APJRnTQkw+/5oZpyyN+34tBDs7PyYO5EWh1im7Dlho/mC4Nr1mRntYEhK+o5X548kqzmowwprQ033WifCWm+yD5HPNw+twdpuMjhcJSHExNHXWL9jVscA44/3/ufK/JpMFkxIT+kk3rE6ZkM69xwyZaJsnnnuDJzfMwl4HsONhOrBfkISB5EBFJe0oRLHHRyavmJoHmQV/JM3v/47TgEBQm7/0kn2XkRSSb5ORKUg+/Z/j0hXx8s803In6eoQhEpskHeSZehljQZN1/+vGzLgehWWlmDLBJ5SCt2ailDHvl8J7lCcMgnSMSV+kgTYkGtcliy/5ZVOeS/mD+HwxHR9P+E7Nzh2OlgOS/LMu/4/e+zb6KT+OO3vyUjfo6M+73Don32McfDPhPg8Je93D6LYI5B6kED5iKwFwX43Ve/Ise2ZULo9T/9SVgpB7r/Yx4b1lx3Xei//Xbb6ry0fr2tdEmTHm/+5f+Gh77oX+18sRwNzo5ruX9ybCw8/FWvmnGIhaGi/Iqatdf/zZza/o89Mvsmgp773g87LIwODEgWvwu//synbSURy18f/spXhfsdf0J2JQ73hs2rjHCeEBnkNTU+HvZTeY5VE0+RH5zt33/2UzsHSSYrDj1kq7JwzoqWlC71gXw23XZb+OWH/ytMKm1AHSw/8KBw3Y/PDzfmCNxdf/pTOOjJT7ZzypKXKQ4aAoAsfv+1r9o1IC/bPCZGRsL01JSRmKvP/O9w9RfOtHytesi/mCzSHi21lOF/VYYEvqcM6NUeBx8sIrefyMVQuO5H59mziJYgR5ZrpygM+lerHJYdeODm/JGnYv54Tntvr+XB4did0eAbrDkcuzbofadJnr5Jl8Ph2NXhQzkOh8PhcDjqBk5MHI5dHPn5DbPtV+JwOBz1DicmDscujvz7ZpgLU27jOIfD4dhV4HNMHA6Hw+Fw1A08YuJwOBwOh6Nu4MTE4XA4HA5H3cCJicPhcDgcjrqBExOHw+FwOBx1AycmDofD4XA46ga+KsfhqBK8p+XKz3128/b0vIPmgGOOsZf9FcG1bLl+65W/tm3x2SqeF8DZW3Fnebkc253/46ILbU+S9G6cdP+jXv/6si8WZPfXq7/whc0vm+P9NLwP6L7HPd7+XkjwzpfLP/7xwPb2vM23+Mxy5QFsr892+LO9jDCB7fTZJp53EyGPFYccGo54xSvLyrOWunI4HPUFj5g4HFUAR3fua19tju4pH/tEeOE554bx0pC996a4bwiOmGtx1Lxg7tVXXm3vhuFvvk8voquE897wOnunDO+Y4V6eB7j/hy97qZ3nwQvx2JKe/JAvrocA8B2EZSEBWfj2859neauEq75w5jblgVggS96LNJs8AC9HRNYQDNJArtyPPCFGedRSVw6Ho/7gxMThqAL0vol8EImgh0/Ugpf7Ad5OnHeuOGKuxYmmHjqREv7meyIpswHHzav7Ac9bvP+97ZxoQZFspA3WyA/54vr0Rt9ffeLj9jnfgHx9//+8xJx9/kWJM4FoDyB/BxzzODvn3psv+6WdVwLPgtgAXnoHkly5n2hNHrXUlcPhqD84MXE4ZgE98jQksDI3bLDiAdH5A94AnLB5+CX3Gn6wMrue4Z2ZQETgZRdfmv21LXpX7ZWdxWhJIgb5/KR8QmQWwhHfcsWv7BlEIxIJqoRnfvF/rEz5IajWzs7sbHYwDJSQHyZKz80PD9VaVw6Ho/7gxMThmAV3/XmL46uEIRGA2ZCccbURhgSc7dDq+D4cnHF+TsWGKt6N03/H7dnZ/IE3GHOUm+9SDfLv9Nnv0Y/Jzspjtvf/QL4S5quuHA7HzoMTE4djFqy/8cbsrDLuWqDhAYYxfnbqqeZ8Gf54wumnZ79EVPPSvrurcNY7EpQpRTUe9JznzjoZeMNNs8s/DW/tzLpyOBzzAycmDscsGK8xwnHwU+I8CIYYksPk89ofnWfn1eLTRxxmE2FJh4mj3cuXZ79swViplJ3tOrjsYx+1T4gWUZfZUEuEqda6cjgc9QcnJg7HPCA/Z+KYd77LyAkTWFkZc+YxR4Vrzz03dC3fw36HZFQD5mVwPPK1rzPnzMTN87IJpLWgRfkoB1aoQH4qHQuxguWn73i7LWmGlKTJvfOBtu6e7Gx21DK/xeFw7Hg4MXE4ZkF+4mQlLNl//+wsAnLCBNY0kfXET34q+2XLpM1qwYqetIoFp55f1ZOf4FkJS+4dV/TsbJBvlhWzf0ktpKQaebH6BsylrhwOR33BiYnDMQvyq2AqYfEszo6VMWnzMzb6qhX5Xn5+8mZXFdGXtBqoCIZRUlSm3FHNMEu1YF4Jy5pZMn30qadm31aH2SJMpJkwH3XlcDh2LpyYOByzgMmZyTnmJ06miZYM2RzytKfbeSWwtwZgiCe/5JW9QBg24TOBv7/5nGdnf22LvGNd9ZB/yc62nuSaJsUSnZjrypn5AquKLnn/+0xOT/n4x7fKz7mvfY0dCfnhpYT85Nj8Hi5pUmye6M1HXTkcjp0LJyYORxVg51bARFR6/zhbtkcH6bdy4FocL6tQGI5hiKcaEF1hV1VAtOWGSy62c4Y18o4VR5wm23IN+UqrXnDCbPm+kMgvZQblVsWwVT6ripgn89WTTtxMPDjI52xDK2lzOsBcHYBsSI/v73/SSfZdwlzryuFw1Aca/F05Dkd1YDOzP37725uHZHCKvI+mUg+cqAdboUMm6NWXe28NkRIcKNewERnA6d561VX2fQLPmuldL0QaICZpT49a30NTK3D4bCdfacUMZCmRsHz0oxxYMpyGjSgHk3wBw0kJkAt2eC2+e6jSu4NqrSuHw1E/cGLicDgcDoejbuBDOQ6Hw+FwOOoGTkwcDofD4XDUDZyYOBwOh8PhqBs4MXE4HA6Hw1E3cGLicDgcDoejbuDExOFwOBwOR93AiYnD4XA4HI66gRMTh8PhcDgcdQMnJg6Hw+FwOOoGTkwcDofD4XDUDZyYOBwOh8PhqBs4MXE4HA6Hw1E3cGLicDgcDoejbuDExOFwOBwOR93AiYnD4XA4HI66gRMTh8PhcDgcdQMnJg6Hw+FwOOoGTkwcDofD4XDUDZyYOBwOh8PhqBs4MXE4HA6Hw1E3cGLicDgcDoejbuDExOFwOBwOR93AiYnD4XA4HI66gRMTh8PhcDgcdQMnJg6Hw+FwOOoGTkwcDofD4XDUDZyYOBwOh8PhqBs4MXE4HA6Hw1E3cGLicDgcDoejbuDExOFwOBwOR93AiYnD4XA4HI66gRMTh8PhcDgcdQMnJg6Hw+FwOOoGTkwcDofD4XDUDZyYOBwOh8PhqBs4MXE4HA6Hw1E3cGLicDgcDoejbuDExOFwOBwOR93AiYnD4XA4HI66gRMTh8PhcDgcdQMnJg6Hw+FwOOoGTkwcDofD4XDUDZyYOBwOh8PhqBs4MXE4HA6Hw1E3cGLicDgcDoejbuDExOFwOBwOR92gYVrIzh2OezxWr90QfnbZdWFiqiE0NGRf7iKYnJoO++zRGY579AOV910s8w6Hw1ElnJg4div86JLfhZd/4bawaWRslyMmDc1t4dh7T4Xvn3ZCaGpqyr51OByOexacmDh2K5x3ye/Diz57Q9gwNDTPUQea0QIznaa28JSDm8IPT3+aExOHw3GPhc8xcexWgDoYH9HB53wdjY0NoaFJ5GSaJqVzfZS7bnuPheY+DofDsbPhxMThmAOIj0xNb80Spiebw0P3Xh+WtE3ECzIQk5wuXOtwOByO8nBi4nDUjIbQMNUYlrZNhqlJhlQawtRUQ3jK/W4NX3nV58Ppz/hxWNk5LuLSaOSlo6EhdKmlTU2mMEpMxeFwOBzbwomJw1EDiHy0NU2Fxx90W/jAc84PR+y3NrTq72kRldsG2sLYVHOY0PnqwXauDiu6xsMrjr46vPVJl4V9F5d0P+GTmJbD4XA4toUTE4ejFjRMh9Hx5nDU/a8PLzv+vPCIe98YRsZbQkPjZLhl/aJwwhmvDR/6yTGhsXnCLm9umAqnHHV5eOnxPw2L28eNwEwrDYfD4XCUhxMTh6NKTE832qTWKZ3/+A8Hhxf+1xvDZf84gF9shGbdcHO4faA93Lyxy6ImDY3TYcNIc3j/D04Ib/nCC8Nt/R1qcdzNWA77qEBQfFzH4XA48nBi4nBUgemJpnCvnuHQMNEYmkQuLvvnyvC1Kx8U/nD7otDYNGnXQE4a9RsHaBRhGZ1qCD/4/YHhW1ffP2wcaRKraQxLWqZDb/N0mGR+SkO81uFwOBwRTkwcjhlATKNVreSEQ/8ZPvOS74bnPOTvoV2kYkq/NDaP6lNspOyKm2mbj8LR0Dypa8fDxHRjOHDpYDj9GT8K7z7pZ+GAvlKYmvL9SBwOhyMPJyYOxwyAcoyMN4W9l64Ljz/s1+G+q+4MQ6Mt2QBMIiSzzBnRz3aFSApDPI954F/D4x705zDOKp1ZbnU4HI7dDU5MHI7Z0DAV/vf6/cNx735nOOcPh+rvybnNDGmcChuGm8Nr/vvF4Y1fekHYON5saTscDodjC5yYOByzgDkjf1ndFy79xz7hD7cvCQ3ZHJJa0Sg2s2m8KVxyw8pw8T9WhYGxxtA0J4bjcDgc91w4MXE4ZsC0OEhzaAgdzdMWKWlsmtZfcxx/sdsaQ0PTlJGbzsbGMDk159QcDofjHgknJg5HOTREHtHXHsLTHvCP8Nojrwqresbjb3MbyImYng7tanWP2nd1ePuT/jccvHwwtOjvaXsRjsPhcDj87cKO3Qo/4u3Cn7shrB8aCo0zkQH9xDbz+4iMfOcNnw8H7XNzeNrp/x7+9+Y9s+XAc202DaGloTF8+Fnnh1c/44fhdZ98Zfj0Lw4L083jaoyzkJOmtnACbxd+X/m3C3/zR1eEy/+yJjSJ6DRUIE+Tyvq+y1vD6085OrS2tmbfOhwOR/3AiYljt0ItxISW0dYwHU454q+hq6MUvnP1A8Ndg+2B/Um2B1MTTeGEQ24OD9j39nDhXw4KV9+yLO4Uux3EZGpqKjz3PeeFc/6mPybH4puIy6G5LfzLsuFwwQePD93d3dmXDofDUT9wYuLYrVA1McnAhNUwyVyQptDUMm67vrJh6/Y2Gp49MdYSWlvHQty8Xpgt0VmIyfPfe174wTVT4Qn7bgrPfPS+YWJq2/JN6roVfZ3hhGMeFpqbm7NvHfOBP/31H+Eft6wND7nf3mH//fbOvnU4HLXCiYljt0KtxMTQ0Bimp+K28xCT7YmYMHV2M7HRiQ252BfkZZZ0ZyEmJ7/3R+GH1zaEf3/MdDjtNU9RfqssX5UYHxsLk5OTlkvMRltra2iahdyMjY4aGSL8xNDRbNeTbrqntaUlNOvIY3JiIoyNx7k+/D5berUiPbva8uXxlo+eH868fCh85NnLw0ueddS8y9/h2F3gxMSxW2EuxKSpcTp0NU2HJx1yU7jouv3C+tHGMDXbsEtZTIcm/XvUfneG0YmW8Nvbl4SJWlpfFRGTH14bwpseGcIHXn/irI6Rpv/f3/1FuObWDeE1Tz8sHHCvleGiK/4UfvGnO8PAyER4+H2XhpNPfHT436uuDWdfdn34+x0DYd3QZBifFMnQ4/dd1hGOP2yv8KwnHBZa29qyVCNuuOnW8K2f/yX84q9rwsbhidDU0BT2Wdwa/uU+i8Jzj3tQ2P9eq+y6b/7o8nD5tWvDi4+7b+jt6Qmf+uFvw29u2GBy2bOnObzkiQeFE45+qJXv+z+9Mvzw17eGf64dVd1NW3pveNpDwqMOv7+lBc676Orwk9/eEZ72yHuFYx/14G1kcNYFvw4//8Pt4TlH3S8cefgh2bch3HzLHeErP/59uPxvG8J65ZeVWHv3NYfDDloennjYfuFBhx6YXVkZ//6JC8LnLi+Fjz1zcXjJMx/rxMThmCN8VY7DMQPgDY1TjeGVj/lD+MLrPh3e/PjLQmsjxESsnkhHDZiabAr/snJD+NTLvxw+/dIvh/svG5DDnb8miBvkYPJrNYCYfO/Xd4bPXDEdfvbLP4WXnXFuOOkjfwkfuXQ0fPaqpvDFi+4IoyMjIgOrw+euag4X/WMy3LZpMpTGpvU5Fc76a2N48f/8M7zlE+dbpCHhp7+4Ohz3rovC+37WH667ezyMjzeEDcPj4Wd/Gw3/78Lp8J6vXmXPBj/+3R3hv69uDKd+4bLwpP+4LHzxyrFw3bqWcN2alnD+TV3hhZ++Jnz5B5eE13z4/PDSr9wZfnJdCDduaA5/Xt0azv57Z3jJJ68O1/z1H5YW+NVfVof/+UN7uOIvt2XfbI1f/nlN+MJvW8LV1925OQ9/1P1Pfe+F4QMXjSi/Y2F8bCpsKI2HC25oCO/+8Uh49Wd/Ezas32DXzgjS0+GExOHYPjgxcThmAC5mdLIx/OnOpeHnv39wuOb2PUJptMWiKLxtOF5RBRob7G3DN2zoDL/66yHh6usPCv/c2K3vayM3M4GUpibHwx//ORg+9c1Lwse+dvE2x4e/clH4xnmXhYmJidAogtUMuZoaC6eevSb89E+D4ZTDe8MHntIVTn98U3jxMSttKOOQPZvC6U9qCRe+86Hhig89KVz5qWeFX3/4+PCp5ywNS9onw5m/GgvnXfIHy8PApk3h/d+/Ptw22Bbe/NjWcMV/PTFc9vFnhF9/9GnhZ6c+LLzogROhvTEtuxaJ0vMnJ0bC/97eEw5ZEcLXX7Z3uPBdh4VL3v3Q8LwHToVS6Aqv+vqt4TtXrg8vOqw1nPfm+9nvP3jtfcIhiwfCjcM94SsX/NU4AWCYbXpyJDQ3l68Xnjc9PqrfY8SJoan3fOW34S+busMrjmhUfp8ULv/4s8KvlN/z//3Q8KbHNoXlHZMmL4fDsWPgQzmO3QpzGcqhgSxqmQzDY62hvW0sDEzI/U02hVY5uVH9yLBCJTDkw+6uPInhiQ6l06h7efRkw1QYmYpzTqpCFXNMvvvHodCs31path5a2Yzm9vCgpYPhZ6c/wVblPPFN3ww/v7k9HL33UPjP//Ow8C8POji7cAswEZWiAG/+yNnhk1c2hXce3RDe/YoTwl+uvSE89p2Xq5zj4bIPPC7st/9+2ZUREIH+gYGwuK/P/n7R+74XvvGHxvDGRzaG97/m+NCSW8J87fU3hiNPvSSUxprCt153SHjK4w7Lfon47+9eGl77ndXh2AMbwjmnPd3Ixqmf+FH40OUiGyJW73jJ8dvk+98/cm742GWj4b+euSy8/nlHhbvXrA1HvOHcsHGkK1z2/iPCA+63f3ZlBGXfJLKFrGabLPx/P/3z8KlfDIZPPHtJeNEzfCjH4ZgrPGLicMwC3MvGseYwFqbCptHm0CyycfCSTeHVR/4+7NOt3nnWiqbFMGzuCQcf+q6neTo88X7/DM968PWhT6RkZKIpDMnZDU6J1EzWQEqqwrQIS1s4bMVweNNRTeH1j23e5njNwyfCKY9cHNrb2+MtOM+p4fC6px5SlpSA5GDvXr06XPX7v4Yvn/Or8F9fuySc8ZWLwh9vGWJGqkWEQHtbU+hqnw5rSs3hWxdeF9boHkhTAoQqkRKDys+dB+7VsxUpAUt6O0Nve0NoawnhoHstyb7dgr2WtMmATRrZmSsJaFfi3TpKOv/2hdcov3dvlV/S7VN+86TkplvvDu//8sXh/V+5RIc+dX6GPq+4fm0YmxwP5//urvChb/wi/pYdH9Q1f7vhliwFh8MxE5yYOBxVgKhInFMyrUbTEF5+zBXhQ6/8jJz8by16AqYnmsMDV2wKvS2s6mjQ0RT27B0K73v+98KHX/bFcP891+vaBktroRpegxz/0fdbHN77b8eH01+17fHB1xwfXvmcY8zRbg6W6jMNbZTDLbfdGd768XPCI9/8s/CYd18VXvXVW8P7frQxfODH68PlN7GKZczIBTjg3vuF5x/eF6aaW8L/++lgePRbfx5Ofs8Pwge/+JNwwS9/H/r7+7Mrc5Csyk0mnp6eEnFrCJPKH3N6tkFDYxb1mhspAX2L+sIzD18uctkY/vPi4fCIt/w8PPdd3wvv/vQ54ewLrgy333FnduUWXP/P1eH9528Ip3P8SMePN4T/kDwuv2U6jI2PhPOuawjvPWdd/E3HaeetD5+8dCz8/RbVf5K5w+GoCCcmDkcNIDAwMt4cLr3uoPDxs54Rrrxx3zDOfiHTjeGEg28NX37lF8NpT/tZ2KtzzK6/dVNX+NYvHxu+fMETwg1re0Owd+3M3ZHOjsYwsaXDXzUqOcyb/3lbeO77fx4++r+TNkfmVUcvCWe+eN/w7VfdO5z/5oPDiw/vCk3NHaJrW+5/7yueGN5/0rJw0OLhcOva4fCDv06Hd/90JBz/oT+FJ77trPCLK6/JrpwdJqkK0RB4YvkJyPquBgLw9hcdGT7xvBXhsD3Hw90bS+GcvzWFM37REJ7z2X+EJ73zJ+G8i3+3lXweev99wndV/u9xvDp+nvW6/cLTD2kN7a0d4TWPag1nv+G+8TcdP3jNAeHMf12h+/aac2TH4did4MTE4agRjS1j4SfX7hfe/PUTwhU37yXHPBHYvn51qSV0do6EtrbRsHqwXRdOhgk5yY9d8PDwnrOODZvGWtTgmDSbJbQAmA5TPCH7a/vxvYv/En6zujs8cPFA+Mm7Hhs++qYTw8knPDw86cgHhUcdfmhYsqhzG2fb1tYW/v1Fjw+XnHF8uOwDR4UvnLIi/PuRjeHAJQ3hSqX1qs//3qIwVSGLUpVHVtLc4+M3DWFisnoZdHR2hpc948hwwQdPDFeccWw48+Tl4a1HTodDlk+Gv2zsCa/70jXh7zduGYZZtqQvPPnoh4QnH/VgHXw+JDz+Mf8S9lvZG5oam8Mh+y4Oj3vkAzb/lo49VyzPUnA4HDPBiYnDUSumG8Io7KJ1PIyxd5i+ahAJuWldX3ji6W8M//Wj48J006QtuIGwjOu3ycapMDqPS4MrAy89f73y1QMjtrncUw7bM9zngH2zb7egyUjJFhKQjywsXbok/MsD7hNe+LQjw+mvOSn84P8+OuzTPhBuYLnv3xZmvkVjAwNtjeEfd42VJYAtNmTFD9v+2N3TEw49+N6W39NefVI4/73HhUMWj4Rb+xvC7etHsqsqYzIjQ8TEHA7H3OHExOGYA2yVrw5zfiIq+Oe1pdZw88bO8Pd13SF12PmIow1yVwsZKhHsWfp/mow7H2DYabqxMdy6ZjD7Zgv++c9bwm9v2mCTRdPw1D9uujV88+yLQ6nEdNKtsXL5ktDTJiY3NR66O7PJt/OMA++1KExNDIVrbh8KG9aty76N+OM1fwu/vG6d6mxiM3e76Zbbw1d/eGlYvXpt/CKH7s7O0NrSaHXdwtIqh8OxQ+DExLFbAecdyUT83P6DoRkmu5K6HHQDczEmc79xFO+Z+2EFKAOLVOi/ycmx8LM/rw+v/s+zwis+uO3x0vefFT7whZ+E8fFxG4KxJHWvpV0Gh913WWiZLIXv/G4wvPVj54VzL/59OEfHOz/70/DYd1waLryhMUyOjyidmED/4Eh4zVduCsf9+9nho1+/KFxw2TXhV7/5Szjnwt+GV3z4gnD9wJJw3EGt4YiHHGTXAwafKhVsc7nLgfxnt1r5hcMP3jOsbB0Jf1zTGl77yUvC9y64Onznp1dLHueEJ7zvivDbuztEXHhhIrc3hFtvXxP+/Xurw3Hv+HH48FcvDD+77E/hl1ddE376v38Mr//kz8Of13WER+3fFA7Zr4phGNhpQ9PmvDgcjrnBiYljt0KjnEZna1vo6ugO3R1d83CQTkornRf/zl8/96Onsys0NW397pgEnCwrWLpa2sPfBvrCN/7QGr71x5Ztju9d2xN+fE0pjI3FyblNDY1Ku9uGa8rhGY8/Irz18YuMNnz0V9Ph2Z+9KTz3c/8MH/rp3eGwfZvDsw5pCn09i/XsaEr2XL4oPPhereF3t0+Ft587GJ71yevDE9//2/CCL94Rzv1rCEfvXQr/9fJHbF6uzKqaHp5f5vE4+DbVVWeryERuCW8Ckajutq7QklvKe78DDwjvesb+oadpPHzvuvbwvP++Nbzgf24LX7l6LDzp/j3hqQeNh57uxWF6MpLGfVYtDQ/YYzJcv3YqvOO8AeX3hnD8Gb8Pz/nszeFbv50IR+4zHM583aPD4iWLsydUxpKuptA9tS60VtjczeFwVAffYM2xW2HN2g3hgl/9zVau0MHdlcAchr336AzHPuqBRkSKuOJ3fwvX3bxO5KVyf2NS5V7W22KTV1ky/JNLfxfuWDccjnv4fcK99lqRXbU1JiYmwqVX/iWcf8WNYfWmsXCvPbrCcQ/bJzziwQeG2+/eGC75zQ3hXw7cIzz0gfF9Mv2b+sPv/vrP8Lsb1oS/3bohjI1PhQNW9YUHHbA0HHPYgaGru9uuA5dc8adwwx0D4eGHrAyH3u+A7NuIoaGhcP6lfw66PRz/mPvZfiJ5rF23Mfz48r+F5YtawxMe8yDbyRZg0n5x1V/DRb+9Jdx056aw94qu8NhDVoXHP/qB4fqb7wi/+uOtet5e4dCD42ZqGzds0Pd3hd/8Y1247p/rwsDwWLjv3srvfkvCkYcdZJurVYMNSufOu9aGlSuWhSVVEBmHw1EeTkwcDofD4XDUDXwox+FwOBwOR93AiYnD4XA4HI66gRMTh8PhcDgcdQMnJg6Hw+FwOOoGTkwcDofD4XDUDZyYOBwOh8PhqBs4MXE4HA6Hw1E3cGLicDgcDoejbuDExOFwOBwOR93AiYnD4XA4HI66gRMTh8PhcDgcdQMnJg6Hw+FwOOoGTkwcDofD4XDUDZyYOBwOh8PhqBs4MXE4HA6Hw1E3cGLicDgcDoejbuDExOFwOBwOR93AiYnD4XA4HI66gRMTh8PhcDgcdQMnJg6Hw+FwOOoGTkwcDofD4XDUDZyYOBwOh8PhqBs4MXE4HA6Hw1E3cGLicDgcDoejbuDExOFwOBwOR92gYVrIzsvivW95Uujt6QldHR2hsSGEqampMD01HaYmJ0Ojbm1uag5jYxNhqDQchkZGQv9gKWzYOBg2bBoI6waGQv/IaCiNjRoF6uhqD72L+kJHR6dS1mMbJkNra2vYe+99w4o97xUWLVoSmpqa7Kcppb1+3dqwfv2asObu28Kdd90SBvv7w8RY0POmw+TElOWP7Dc1NdjR3NwQGnV7Y2tjaG5tCo36O0w1hOlJjsYwPR5Ce2NraGtqD01B301PhfHxCUuju7srLF7UHfp6u0J7e6vSarSyTqqcExMT2edUmJicUN6UkMDv5LepoSHov9DW1hw629tCR3tHaG9rD91dXaG5pTlM6roJPWO4NBKGh4ftPqDHS456xsRk2DQ4ENb3D4XB4ZFQGh7Xs5S/iWnJvEF5awsrlvWExYu7la8mlX8sbBwohdvuXB/WrOu3eyamVHBhcx0p8akp5VnpmzwnTaiqBmQl+TQ365NDNzTpN+TWqF/1p33q7wb90apytHZ2hmndMyY5TCuvrY3NSp9nIaMJey4ynBgfC2OlkunHtDLS0tEUuvs6w733v2/Yb58DJJ8O5SGEluZW1euGcMONfw8llXu4NBA2blqvvI5bnTW2NIamlqawZMnycNAB9w+r9tibzCjdyTA6NhL+fvO14Z933RgmG8ZDixU4SF7jyoPuU31MN0onVH+UlXw167u2NtVTC2VrUF2qLNLLkaGJUNowoevawt773Dfc54ADw9Lly6Sf7WFkVHUxuDFs2rRWOlIKY+ND9t3QyHDoHx4Mgyrn6Kj0QPXUMKlnTkgWyFgyCY3KkPLQIl2gvtCPFuQtoaI/1A2ynW5QPpWnlpaG0NbRHJYtXxp6e7utPsinWqeev17HYBjTsyaV/oR0QklKF7qU197QJd1Ax2iHU+OTKtOI9LwhjA9Ph1L/mD4nTT4SnZ7TZNd3dunoaJNM9HBBLUe/N6mck2FS8pKG2Pfo2dgo+jkehtW2+btF+tLR3hLaW1qiHqmuSFcqYTKn3bW0Sj/0b2J6THo5EUakF8OjSkvtdnRo3I6RIbW9ET1LZWxW+Tu61S4lA+qP7yZVzvEx5Yc2J32ifodHxlUPKohk1yQhtKvcTS2tOm+2PLTq2R2qZ5kUiQ7dp81OmuymxiVr6XWr8tbR2WEym1KdlYanQqk0rmPYZKtKsbqZUh1NSmiUEWWnyXJNaWgsDAyMSg8n9Uw9V/pKG2pQvqf0rHEdk2pz2C/0Y7DEtdQdaSnPba2hr6cz9MnW9PZ0hO5OlVuyRE/Qe/QV/QCTkt24ytHQMCFdCpKtniPdov2YLo2pnauuG6ZblD/ySP6lkrJpE6or2gvXdyjddgmlTXatSZ+SoNqydGV8XHUu2ehxnWrnzdJdqy/Zc8pXKo2pXlW/klkr9SJZTFIXqoPRUV0nOzWmsiHjKcmN55N/6g+7ZXqPbur5yN3qVnpNOm3t+ltpT+u+Rhlt7ON0k2yL1L+xbTq0yld0dvWofibDxvVDoTQwEtbd2R82rO63NtdEO7M6km1WeYPatFK2ttPaofLq6OxoCD1dOrqbJet2+R/ZdfKh/IxOqh6l0yXKgY6rzpqwPdIRabHk0aP7eyUfPU5yHBkdlT7KPmFVpidMzxt0rXJr9dHR2SPfg62Xvkkeg0Ml2Y+S9Ff+Qvaju0ttRj60Qb6npanN2uom+cmhgQHJYCI0qW5aJZPWNuW7S3rVqjwF3d8wGqQFYVD2anRIlTuqNjuq9qn2OiU54JNGVf5J6Qn2GLlLK5Qv1ZNkg32WWZRN65B/7VVdyFYpz5R3U/+g6rika/AVyADdnZSvRGfwX4vMP7eovfd096iceib2S2mWZGe4d1zyo7zmj5XG0r5F4b777Rf2XrlSfmuRytEeXvHqj6PONaHp/wnZeVn88uffscxRYWTYnCyOWof0zxq7ZGHfIwwaNcqLko7ru1FdN67C4Ah7+/rCor7FMmydSrNFGe+WsPrCsmXLwx57rAx9fUsiCdL3zTI4CIk0R+QMRkdLcuoj+k5Gi/RVEThAnmdGXv8SUH7+ls6bUdal0Wnoi9ZGGQE1BOw+aceGIUWWYnR3dShvbVKO2IhIEUfCgcLFcsmR6WbuASiDpaP/t6jBWUXK0NihMpo8ssqOhjKSnGkdEJIpGUPSRkamHCg2hsW+j0SiHcLT0SLlUtqSI9dh7AZQDhnrcaVFHVi+dBKJWsxfNHTIS85QZW1S2fktkhPOMXa6N/tus/FQeuS9XSSyswsiGb9raZZDos6jGbDvAMaUvDfwHP3eKjnSECGKrW2doae3z9ImHW6CNEEK+aSSJmQoJA01XJVBBgLjRUNvkzxNl+TcRmRI7l5zR7j9rlvD2NSwnjOlMis5HVbfVtaof0kvUEs+Ma4tMiZcR3rWgGXPxsWZFy1aJlJyv7DPvfYNe6xYKXLQpzJLF5R/SECbGibKrjuz8sa6RBdJf1KGDRIJASZt8kM9RT3JZJvpC+WNxJH0yCffxvy2tbVZPq0+ZLQbRNylBdmzo2O1+tLfLe0iWzr424gkcqWs9k8kSWXDaOHgyeO00scoQUb4xLC26hynjmPgTv7TY5R+dJA4HHwk6aMblAdHg3NtVRot6gC06hyH1wqZx1Hzm9JtVL6STmAb0D86CZEgy8mKkUGmWlTOVpWjVaSktV062a5niFyQtumj8oeeqkhKE+eotisWlHS8RXYCHWnKdJ88Uk9mlFUGyoT8W/Q88gXp7OrqVnvCBqmDou8baBNKs6Ojy+RPG+4UeemwNqf75MjoqPA8MkIdIxvqCTlAfFt0kH4rjlh55lrEiY2M7Y+6p56Vln7D/nFvq8qG0yZ98o78qWsjRjJcVkarKz1Dh9RbGhH11+oWnZPnkXnh1uxeyq1rJDbuwba1GRGNJM7aha4lP9Fu84fOjQRSXyIuo7JVWX7ten7TAREZhSDKIUFOII98TzKQEwROGzSd018TKgPlIE/IIdo2lYAsKu2Yb+ksOpa1UfECdS5jx3JMhBRiOSRCuGnNgAjtqNU/dcrj9GSRwWhT7emqk2bpTiSN1Bnf0WmNRILrydcY9kcPHxdhhWiRH9M33dAl/7S4V35KOtJORxM7oLoinWjbJUfpLvnHfEkTzV9hs0gbHW2Sn2kUeWyTjlHPURrSz+y+8XHZcJULEom+6mIjTeSzRfqGbZsSYYF4IfMRiPywdGRMz5+WH0AGUdxWh5QfGauq7EnUP/UWy657qHflz+wuPlmMa2RkLNNJ2hRHrGtsPPrf1dlu9sLaAe1bba5VnQiz8UofvUdu9lA9J7Z3kSxrC+3SH9lXyfYxj30qOaoJsxKTyy76rjIjoUsLJlQgO+i1yMBEJxgrU2Wy/AGMEUptrFzXj4yNSuitYfGSpaGnp1eCb9e9YoYUvqsrLFm8VL8tk4NYLFLSZdeirOaAxVQHBzZJMQeMofFsjBu/USsIMlYE5zpTulQ8DZTGhvZiEzma1IBbVAnNVqnKLPmVZDEInVK+LrH0jnYxWhkNU3z9Ri/RnJCeN80hJbLycj+1Qp3ofv7E0NL7QXmjcZIy6wdkRmSExg3rnpBSQEqsgZJ3UiWDSsPKLGUdyxo8cmqXcnR3K28yLjwDJRyhN6ZGCjlB1tyLJDBwNG4cA3kib8kAWR5VUSggDYCeDNfRczHDbg2ZsiktKxOGXr0boiaQLP2D2JBH5IKjROFRSBTdemi6B3LRKmfOQTqtaui9aug4ARoj95sxwbibfERKpiUTNUTkToe9oVE1SKOhYALkdOOmDeGu1XeFgdIm5VXyyiITJj8dE0oXUSjTMe9Ki0aHLmDkcDpE6fSnviciQNSvI6zac99wr33vHfbaa5+wbPmy0LtokXSzSwd6yvNp+NHRIU/yOSaiZAZtSsZVxo2DHoyyYDmOckVe0VkiB8odjXKsdbtQOhsjkOSJPIosqF6mGyBpPE8y4H4cDYRN9xBlaUe+Vh49kPJJaKpNklN6yjFRQp0nx0GZMdZE9TiILpixtjYT69USN4lzLwf5jHknQkG+ICFtei7EAKfH3y3STw5ICga8ScYL95kMazzIp9JSkuhYi/TYjDAyapOOqHfb3CFHr55ucxuf5FHORXk2QiY9a23riEerCJxsEoaRTgZkQNlR6jqQswQwNjVuekie0WvaYyIm7W2d+rslllFyw4mASMCQC73tGFWiU0A0hnrE1tHTpFNAlBi94jd6kuSTNmLnOnS5ZB71JUYWo25aR0g5tfxwb3aY2pu+UlWxTpG+tWeVoSmLAutm6V/Ux2kjekpbJHQauye7RpXxO7rTrN53m5wKkag2OVhII07d7IFsKNFUi5Lpc0KOEmdJm6BsREzMzpJeZruw5xAWSAnXxnsy/VKZTHYqA3LUY+z5Da0qq8imRYNUNvR/VA4R+9XQIPuAndSBzW8VMW+VzBulP9NNKmMYVcdWnVJdP9iv9r9mUO1s0uxKo9JtUd1gw/RkBGDPb1W9ohdmh9AIfT8hOakIOtWnpEpHbkJlm9T345RL5UHYEq3qSsSkQx1mdU461P7R6a7uTqt/7H9bKzooBeVvXY9aY8ckcH2nelRZ2ul46xrSgsDQRtBLon7IE/kPq0yjkvOE7OCYOlzYFurXdIDi6B92ng7q+EgIo0Mqy2hLaJ+WXqqBQLrQLcuD6ps0UR6kYZ/onQ7sSWxD0Q5ia+gQQnbQgSbJi/aUiAl6Sbukk0QHpKO9WfIQOcNmoIvK2+TkuJ4BMYlOHztBPqSCUTfV7sd1TWmUjvNIOOFJL9SvtWF2YnLhtyWE6JTIAA2MCsJgt6JUUgJTRB3GIMmYfh+X0EujhHDFzIwVNsaeaGe3BKX0EJ4KRmPuUo+8XQaDngrp0bhwfMOlQZGSfhvOGRwUORmMikklWEVIKciXGU0pQOo1RSmZzEwxSQ9SQvgTpknvhmtRFn4nLxisTh30KjAUaCnOFuVIB+m1YlB1f/QAPCPez2846dhjQj3i9+aMVH7uRyawVAt/6jsaB1k1JTKjRAMiYjJlwzlcx3cYx57uDjOUXIt8Uer+wWE56VELHydFRLGRr6m26gJDpA/lQzJQ/ZB3I5Mms3i9yQ1janmgfcWGDWw4SOlvLovyZJEOWroJQORN9Typ76kQHClExwyiHEHsTYvsSdGpswnlm0/uYeiHSMjAYH9UdqWnJqYqidGB2KOOpHhwiKGVAekXRmVUV4mZy6kluSFH6hnjQ+XzN7pkv0kANCKGDHDE6LHVT2gLy/pWhRV77BX22/+AsGrVXmFRXyQl9JSQkem1dCHJBGc7NjEivS5Jrpg5pS9RENJMBpp2kKI53B/rQoZGvyM3yyFp8U8yJd8mWx12DwSE2/R7LKP0TWmY4TBygFwhfegPbdEullVQmuQhG74cx4mMqO3p3Oqd9qpL7RyDroyYUaEaTU58If2SnaWOopxi2+ZeiB1y5D5zQqpnM2Q4V0iJfm9sVmIq+7QRzTF90nak/9JpHCnpRecl3eMgMqJ6gYw0Q05ao0PDufMMCAxtu1kXtLZ1q9xqB529ags6F2GObT7WODqOviITHLOlqyNGmZStBqJDDEG16zr0mbI2Wr1Zm5SToKxEYExvpb8WXVIZsRUYcggpw0m0P56V2hsyNR1DVlblqi89FB3iN65BV+nkSImsbCY3+13ypBzYDaoAvUD2SstICdVvRJXqoZy0Q8kVf8oQNbF6yoaDNu3Ss8kLsqUtqjymQ7qGx4/L2Y2pzJShNAxJmLBhshE7H7fvicZgZxiyt06V8kyeDHoc9kzCUpqx40UZiTbTiSK609ahcrWLQHerY9Uju9iuDg0NRXnjY2hgRM+ZtDpsEwHo6OoO7fIDbUQpujpEIMbk1AaVv0H5gbHQv1G2Tgcy6+jVPV0QhqxHrzTaZV/aRFbpRFNfyAHipaypvI3qEMn+Ym8lZ3gE0RJ+t3Lqe8DfRH062rtCl/wUjRBygZ6PjY1IzrLFIh1ERAwqOxEgfBWyIUrQYgRLeVN5rNOmf9aBk18wu82QkDIwVFL5IYW6f3RsWPdLB9B5HdFWRLvLrIGpMdnzccm0AVIiooHdRul1qFWZz8CqWDQc/SMd6j8jy7TtRuWdvJBn0qYqW1sg312SYUdsx7rP7FVM2srdqXbA0aBnkALfY0+x+1GHpde6L+ot6Ue1oKM5Ms4w5kh4ztNfFeVVA2YfyhExsd6UDEx8tP7p+YxHUmich+WHwitHNPJRVRSNd0iKPsTYGL1jVT4h0xYJwyoJgyUGiUOiImlwNFoLW+meITmhjRvXh3XrVofVd98RNm1cp0oVs1Q2bM4INUllIJwkVBTJKoyfYsPGEDLI1jit69RwiZY0S9nIq12rCgP0zqxRUamqEMpkUQApqxloXWZGRA0j+QFAue1i8qLyYZxQinQJyoUxQxlH5IxHhkdMmfmbhmAhTMtLjNDw/fjYtBwxjHrcfmtX3hYt6jRiAjBMyHhjf0kKPmo9GfJEGlEWsWGSL9I0oyK54TDJH0YyGtSowFGZ6X3rDl3PYbeTgs4ZtqPxjau+MEIoJnpgJFR1Nq3vGOJq0LXIFINIj7edCFQn46qS5ZjyqUZJD3daFnV0JI5t8l1paECykKyzNDHoGLp2MfluNXDC/vwOGCKiB87QjxlzHapqZVQZjq1Dv/MFTl7l4uH6shFHpQbNJzqBwenr2iOsWL5P6O7uC3vssSIs32O5ERIMD44IEaCjlBk9Q7+Gh4ek1/2SecmcX7yuSeWAsKEr0QCoJMoOnzwe+eOYYxZNzio7cqT+re71JTJEstbD0fO4D0WyW/QcczJqK+2dIs/qXVkUhQQtPT1Dz4eYiDuZQRsrSU6jeobyhAwhpjhTZEbvx0rIM8gkpEafNldAzo5ISyQnOHUcJm0t6ihtObYf3Wf5ol3oGsnXyo5DU/uOUSVC/hBxyh87HeQDsoEwdBrJiUUElBZEgjbI89RWiWbEULP0Sc6iq6sndDPcq09C7LGtquwoOE5UzyaKJvstOUrHla6RLmXVHOx4LJ+ajK4lAhJUp3KCzM1RWXEs6Gwc8iIvtI1Y7uGRYR1yLCpLihjwfcyntIq6MET5UA46KtiW6DCzaKNFF5krImeDYUeHkKXpi3JqFR6jn9xjKpwiUMowMqV+xsdUtypDg2wb+o+crKDIjkiU6osvkDm6R0cIuzwssjoiIoLDt6irOjjMs4GgQCBtUoIygUzJL8VC18gjw9zYjeicJGrpKTIgmsvQInrQrvNWEZMWEc22TjopfE+S0j3dpL/C6LD8g56N3veqM9Db1xta1IEh0tBCD155Z17Tpk0DoTQwHgY3qvOj/Hcvkg4s6tBnR+zJS74d8kNtem6bdCoO60k3lS/KOypbOjZOfUcSQXQZFWHoHNmYXqNvSqdRmWxqUv1Dels6rb2TP+SHMyfS3ybS0iCCx/DZtOQNucD+NivPPb1MQ+hSWpFwEtXjGRAHq1slxHD0iOw690EQIX4W/cLuIVDVo00dMAVVuw3SD3yXntlO+QiX6jo6MczLGdP9kCwqB59sZdGBTin1aDd0H7oZv6P8sjEqa4cIic1Xkk02P0T75h/6ov9xPUS7TXpIh3RCdpDvuB9dQ2a6WTqKDuteDAi5U/vbPI1BOvv8Z77Ovq8FsxKTy38uYqKH8xAOBE07YbwJRmjKr/zwEwZsXJWAIRqVE2bi17CUXf0+/dhspCX1lIeHS0Y2hkeGrPEiCO4ZLjFpqD+sXnNnuPuu28Jtt91sEZPS0KAqC0eI4KKhoaG0SSFQZnpr9OioFHMY+j0aCykp/3SPRG+VYHNMdC/CNF2QUhCt6SAdlccUUkImv6YwuiYSoEhoKKzJAmPAP8puz5MhRDF0rRlz/aNx0yAgWzh3i5igzDrihKto+KxiJQMLp5rSRqNgxCSLmDDOBzBOhAI3DgyHQRlVSmsNTM9ttd4b45j4jBhCNiOqspCW9ZZVRmRjkR3KQpF0QA6jUlqV2m+cc599g5HSP5ScvPK3HfZbjKpgG+mNtzCRyw7C+/Q2qXcREz0/ThKUsyeTki8Og9AfhzUm/SN/ECjmqWCoqI8UURsnrYnRrIeJ5DlieTnIdIN6mOSa68k+DSo/tNLS2BqWLl4V9tpzf5EfObvuXh09ur5Z8h+zfOE8GEKi7pA5+jc01B8GSuvkJkasrLRFyM+0jAcRCtMZ/ul+jBF5oQ74E25vjRf58Z3lk4aN3qpOJDcMOyF+MwD6Z9D1ln99z1yBdjV65g1wj8lc/8gb81yMYIiUTAzLeYmUEOZH72P0ScaC5HQoOUH5JD9ybvS6sZ+BSdT62+Y40daIvlDXlEMHcrDy6DzmX3nDPpj+4vzQ62hsac9xgqTusc4Ez1RuybNViv5kqEq2hCjLFHUGeZRMkAsRDhwveSDSQW+1Q+SEuSAxsgm50e8mb/Il/VEa6DfDTUSV4pwdriGCRNgcxy4ZKT/0XskjBx2IZhlpnCrREiNIOoxwqR5jO6YNQ8Jj9IRhDCJSGGrqBzkg3Jj/2JFpU10xcRRZG4nV9zYUIsJLm7eJy9JLk4w+bI4VdW12hOtxLkpP99v8D8ge0RKpKCSC+jWZYuP4p2fHb6x2zckRlSSvFr3Ws0ekGyXZZjo1QyJkEDPKQxrWXqzNxLzySTotIo3IpbeHOlBnQ/UWSUv0A0yuxZ5Y1FikDkLICBkRMCaiIgIj0pKdzTVSvpEl+tIth94tctKi9Ol4xE6SyqHrxlVf48OUs0HP7Qq9iyMxWdTLAgPJVvmjvdB5o12gVsiM+yHZMSqt5ytvkThSHmSqvEFGrA6kW52dqqvO0NPTJ+K7SHZCJIU6oCOl5CD2rZAVEQWLtiltmgtyY4gaktyrcnBYx1vloodgowfqUOuLqEPWaaf+Y1uyNpS1I8wFjSh+YqPoKEs/yKN+p0NN/ul4oQv4WiarEyNkKAbbSjpUPm2V56E5gM4cbc1+VPktAim7ij3kHvwGIG80U9MoXY420bGJnRQInfTebBh+NnaCbX6N0gH838iQHVGHn/f0BSAmv/zZN63Q5mz1NwcrIUwIOje2hVDtLxwMwpcxkuOBFcpeSsYyvMq8hcH0b6g0ZEM0TGgdHyekRygL5WOSU39YJ1Jyx+03hTvvuFWMeZ0asnozuk91bMIxQ0lKei5jYRzNNt6oypEhQfHIC0pK7wzBUtEYOJyIRTVwBKkiBQSMoluvWjeicDYmqMrlcRg7HGUiHDrhPxOIlR/l0TVRQehBxWEt8hwJGUZBhlqN0Zi7votjwTxPiqNz2DzDPcxdQKFVEEuHOQE9zDFRw015GxIxYSiHya9Ig+swCjDVVDfICUaOQUYkTM7F8Fu4GRnoUGs1eWEvQCRIWZmsfJKZ0osTyXiGjFbmcIkmIdvIlKkhS0mZ0bPada0cAz1hdSiVDPUhpytLhVOAeFn5lGcJKpREVEdGhkwWlCXljygbhjLKWI1SDmhEesPkRvKlHy0Nc+66j8+YR+SqPJocoy7w2Wy6q56fGuYeS/cJS/qWS76EhDk6rLxEc4iU4DyGS4xxyyGpl8sQ1lBpIKwfuFP+X8aGNCmu8oH5swmDGQmEmJgdkVRo1JRxWvUGGbXfkBd6yX+6DvLGyiHIHBNbGWdPxAsjapOqVbeUlXOb96XvI+khbaWoAwKOxcQO2dCJCJOkYiFyhqi69NnS2KY8xl4Z+oaIbFWDSInMoZ7J7PuotxhPi+7Zc/S3jjTnynpOVj90LFQ3EGod5MnSN10mb2Q0RlMx6pRZKUjn9Jv0EdlhZHGicXKg5DkpoXCt8kS4vamBoUGG2JR/1R31jC7rVrtvgojcOHZk0hwKQ8OxPUedB7pMbUF1QE9VebcIFYfyQR2aXFtFJpibQV2YTaG9R92O7Qm5Kg2VcZyOhtoW6dEmIL6qLis/1/N8evOpE5AiJkQrmEfGVdSh6aruQw9snpeOqPNKywiXtSrVqe6R7NExnkk7BbraZGWERvVBPZnz41Ad0EOHHBIVGRqic5QN3cgeUW/WvuVMiYTYJFvJAGdP86JMtlKkp11kgJVEXTYZnsiS2TfalgqBlJQLKydtLc2RInqqLOk7fUoXrQ2Qf7UDZGgrpnRvlwhP96I4hMq1koxFuFubWkNbSxxmXyTCQEenq5uolnQa8tg8LUIhm4vcVM82mZoOquqd+jIbKztA547DHDH5Ur3yHATf2s5E5x4RL5Ge7kW2GiiRWew5HQoISVNje+YXcPISudKlnhjCifrGikw5e31HvY0MD4v0DdscEt1oUQc6ZLQD5r2YnZVxpJMvb6GnSd6SJfMgG9VRaMJv6jf8SpoXaUP9IuCj6LzOkT82wnQMe6l0UAsb3tFvMbosHQ3MucIW0mb1XD0j+kJ9Ul/63kYsZPOs3Pq/ETnpB/OXxvU5qnzTER6TDIhgRlsbO4s0aupUNyg95UPpUSZVR3jOM16v72vDrMTk4vO/poKgvMqsCSAKjwzQYJCCKV1WyWSNiqOXPqWCTxIWlCHppEcqxWIZLctp6fnZLGY1aCY/lmTwmUfS378+rN+wRg1oQEIdlQDF+niuDJa1VD0v9jb1ON0fx/VQGlWk5YMWHo0/gEhYaFJ/0vuyyXI4MQt1SgHIswwNlWpOnfupXj2DclgZhego4/VoEMoQCZKSp7L1txkYXUOF8TcqwiUYdptQpkaIwbDrreq5V8/Rdza+SaO1Z8KIda7veCZGIk5+becGU0gMG0M5GDnSo5dik4l1DdeTSUtXykRdkB9C2+TNiJnqM7FczF5U52igzTBIZFYmXcNyVow0Riu7xWDGRUoPO0//uMciVsjXJqhJ8fVpclRjxMHA1mPI2ASpBlxSvW+SfIb1twyNjA8NnN4mumYyUoMZ0e8M541LX+ghUw82lm4NBPJEDyg6AYyhhZ+VT+QjaSqvNKgY4seIdHctiUvicPKqD/JOuJ68DA4NSrY8j950jHht2rQxrF57a9gwcLfSJxSPLLG6uCH0nvpTXiUXe7YVDxNr1Wbl4BNQx/ad/kFCrHcvWbUzUbGDlRQ0fOqBu6OuRsIrfZBcjKRJpnG+D1lQ3ehKnAQGLUYZ0EWiAHIofUtCTy9Gt1fP6cSqShfVk5ZzpR6JIEHMdKuljXzpYJghNbKhzKosyBKyTuajrPVc1YFFMSVfqpmmZ86UT75XXpC96TeFVpEY6zdiQp6Vz+jcVId0s0WwGJaaVi8ZsmWTi63uYl1baFr6a7Uq/RsnkoFuqIPDd9QJpABHG6MdPAWypV+VJ2unKieEP5IA5g4wPyLqHN93sIzXVj0hj2hPSIXVdEbY1KaRmw09q11Tz6mTFu0BDpMoD0MTqgciI9I7jD/t0YZsddB20BDLITZIeSY/yJZDT9J1DHljF/RMPRt5ojnxGmxaS5Sf/ka46AR5QmcHh0YsMlIaikM3o8OqU5YZSyboFPP7mOSNTtmQk4gEEZ425QMZooftHS2hdxFRxU7ZIMlINgZbm/SPckBgrS0qDRwi7ZTv0AHmrtjqQxyfSNGYbBa9fuREcHJosKQ6a7B8EPVgAivtmaHcTqJkHRCHLoto2kTmFuW9BRI7qnMiT6SHr5gOnarDLqIfSiMGoqTbZr9oC6qjZqIF2ChEpTwpf62trEBZZMSEoZo2EfgW+RWrEymK7rI6Qk/xJ7SNBjwu/2FLsQPYHnTAnhnJMjJgKIrFDvxG+fl+DLuJ7aMtE/lDbuiknoH/adX3tGHuoUy0a/SKtjim+0cmY8cfkC/sUJvkhd7HzkP0W7QFZEweW9qiXQRGoPVJpBqgV6NqQ9gCfqDcEAv0meErSNQwOkV96jd0Dfl2yo+j1+gBNg9d4Pk2VKtyUKfo0TOfugARkx+f/UX7VNnM4lijtgZgZTCBoeBmOCUcmCZszVZd4IhU6T2Ll4cly1eGxYtZecOS4T5bGswMZ8LLKI9FT6wBjpqgpDL2nNhYYxSAZwAzchgbPYteDsKxvOl6FI57+T95Q3v4x7g7Bg9Fw3EnVp3KEo0ezi32cCxsTT5Il+skZNKTzA1W8bomfQLSMvkon0wISsYZY0L4lnAx6pJJTmfRUBpxoXHreThv7mMMlGR5JsaKoRwMXeqtMX9n0yYRExlGCB5Gg1VFm1db6B/PM/IAMdETUUxbDaH8WfhcSk/7sDbCgawlF4kiKhbKzoEjF1mwZaJmwBgSIPSfKaMVPzpiHkQdmHGVQTB56QKuGx7GgUzK8IlgqZz0lpAdk5r7+zdKTmMmQxvjV72SP/LKfjklkYQx9YoxenxvGUY+ymycMxN7fJYH8kIZRJCs4Lqe7xtEUGlUyMhIrDJK7xvDQUSEfSo2bmBe09pw1113hLXr1ui7wTAwOBA2bFwfbr3jpnDXmn9K5v2SC70uvJaIogwVIWMLG0uY6BXPTzqbjJbpkRo7umZRDmWPHh291fbOptDRpcbew2RwGat2DF68DlA+i9YpHf7hzjB06BZ1QdkoU6uFnOPqrdSb61KHoLN3sRxKt3qHrEihU4BBmbQ2hyFpZ3xf9aqkhGiwYu+ONqB8QHyU99QA0BGbwyFS16xeLbIkHwicthM/aSfSV9SaiA6Khs4rfSsHyekrk5EZY6iJnqN7JRgre4p2QgRIy4y15Ghyl4EeGVEbELGFmOC8yTrptUmmsR50PXLL0uE56Dj7aBAJSMtpo17zGQkhS4TRH3rbRM+IDhJdwfDqf5Zv/mdtV8QNvTVSYc+DNLDMPIbLCZMz3EyZqW8maHMOSSGiBHkjnxa1wC7pHF1B1JGUUw+s6IiO3kin7jcd1j96vlY3Sof6ihGSOFzTPzCs9jUqwq18WrQIR4ZTaQ89PayW61EnQJ07ldnsH+1I+tohWdjWCURPRNTY56mnm4UL0X7QU0ZZrPcv+wJBo22RRhxWi0O7RGtLg6on9maSnCgvUbVIVmU/5AtREIZi1I1V55HoBgQxWxUiUsI8MyajQqKwK/IWkj0rWQaVhWH9zbLXSXOWveoAd6D/0qFuESj27LGlt+x5JHtEZJJ6Q3/4pPWwOqiNSFxru36Pc1xsgqvKY0Oc6BQRAn1HfTCUDGG0TgNp6AJTeRReZaddYr/T3Dwi1MgUeXGd2Qp8o76jjJAwdM46jKpzrqQ1oQeYabP5uoc9bSAmRBd5PrJGt+I8G6XDtXoA/9CfJv2GbYT8YFvQT5qWrfRT2aibOMynzpfSpAg2bKgy8UzqmO0iiOqgi+SHdmXRNK6jyDriXJ7Y6WaYHt23/Y7UvjpE7k88/jW6qjbMSkx+8K3P6EEYVAx5ZnTJJZWgnKU10jbDXJmODURChJioIto6e8OyFfuEJctWhiVLloZly5ZJCaQAuo9rEZw00wwMqxyQjlTFKh0BcR0VwN/R+bCvhYymGh5qxeOoVGvIZkjIdaycyG6VSRqyeog0XHNMllcJV+lSJlMqIZYjKiDPjr1EDJ3u1Sf50g+6XoqOodKnPUuXIR+7iKvIhJ5F5cIkMVy2NMyMG/dwHYifVCwMOJEc2y/G0rbULK+sKTfHoedj0Ibk5Df1D4USE0qVZwyH9QogBCiNjBXGnB4/Yk0hQasjZKUs0shhz8gvLgWVgstIYxyNxUsOlJ17OkV64rBZHEbA+FMnRGUwMNEZkT2Vibzr0+pY/2TPzYBhLEfUaxsTqWKcnFAnG6wRiRhTb5dIF1ErDBP1injMCONE1SApt4lMebfeo57DcjeGKDBkPNocgy7BmSTQhCgHjcn+QpfoTumTzY2Y/zI+zgRAEZAN62yztw0b14a774acrA5r1t4Z/nnLjSIrtyqfA7pf9aS6snpW2ugiY69MpqTW4gRO6k0yxOBKr6g72khqS1Y2icwcne5ismBnN2FqERORE+Y6IGP0GKPItTgo/WniRbdGs7kB6DftkTFo5NAi4XGvOTnVFYSks2uRyA8b/sloKy+NypNaiOkc5TCHQ/4kJ2TIc9EbfH2jDBRzO9raOpUu7UOyRG+kP9ZpUFrcQw/LysU/ZZi0LUqig7+pHxyCLo11Ff+0sLUNCUqPqCvSskiCfjNCobLJJltaNjRpxjTO+CfKxoRCoq4ICdkS9rZ9HqwsHNJV0lF6iZS0ifgZOWlH3zC20SGbc9U92BYEbRtKKV+AZ6NH2AzS4n+m12oDRvrplarOaVeRzKvNtkUiH9udXI7KFocTKSfz7mLEgXzaMITyQvnjQdFThyXKzcwCJFR1HaOJ6DuSpKPAsnoI9piIyEQYHBQpETmBDDD0Q5FoAyyD7enpEinpktOXQ8YWqly0d5uLpHzh3CEsRJcZtsFm8ze/x/kWaqNyn6gk5BhbAyGhXHzixCBAFrEd0++ZLtGe7TsiKMoXUUaGafp62VdGspNMbXWNZGarfPQb9oADpyllkRyV1qQ6KuP90qMxmVo5UeVpUdfi0Nu5KHS1dGSRkw6VtUXNQ+1E5AUuRT1ZD1/Ciqvamix/U6pTyogsIXccFg1S28bW0yI4sFObfZXqg3JRnlHpIEM2cY8Pqgtbjxyoz0hI+M7SV11CzpBru9l12VxrR2p/egZROcwffor8KjlVHc+TzPSPDSQlWjl+9lyRbPRHG/Wn52B/6dAwbwb/hg2OBCXqJYA4o0M29KxnxaZBm9NvyFhpWBvi2apH6/BIdVvNv1I+HbqMTo0N3eo+dBiZ4TN5DJG2zk7qsTEc/4RX2nNrwazE5Otf/qg1RBTSGi9KbF6D/Ev5+F6CjXM21Ej0G5ljfTi9su7epaFn8Qr1ANUL1kFjRWiTU1Io9hpQAScnYPRDKuTI5nSpDRpL6sm0Mw4oVsseBDhdc4jWi4hGwyZuSmCEscxpIB2lY5ESOQwbe9fBzGUzANYY9R33SrBmGGgQmYHi2eSDiolGAgXRP9JU+aIz5tBzqRn+00HZ7dDvGB1TcLFmeuQYGH6D2FjBdZP1GpRf3Wp/kyMMKSFLE4KAcnZ20vMiRB/ThZhsYChHcmBSJMSBurGxXfIoIw4ZGmcMVxnDmRh5xPjqHJbOkIkt6ZUxZE8AZE3UhdU/RmJUf2bcdUBIICYWoeJ7yzCOjcYJoaJMiBw5YwAxnOQ3m1ug/CAL9iQoDZbC0MCQHCu7Bw7pe4ZmqDN6mdR1u8pEg1bD0vPQqRgGpReGjHEGMriSQ0MjDTqGsqkf/mOlF86Le6zOpW/IjrpkjoOt8FC5Gf+enhrVs0lrWPcwJjxo85xKw0NhYHBTGBjYEPoHdQyst6ECdIE8xAnMMkj6JDTPPApTA+khJA8Hg8ziUIHylh3cL+0wGdlBeZRf9vLo6pF8O+Q4uhhKaLdrkRtywLmMqs4BTqBUQnbDInjqlel76ttCrxgi9FXPMh02vZZxFymBXNiwJ7JFZjLm1A+KG3v5uh6jhR6qkDxTZkn56Q29PYuVRrfVP7K0ZeEYSOmTGVTda3OPdK/9U5pGTOzYkiay47BODhWOKFRN1JNFRfhDv1m71nfSWl3bIs5KW8bBThghYfkmK71sp1qlZ1Wvx1C39JyJuMWJ4HqGfiM/PBMdZ9iMaIntUqtryHckmTgG9Ij8Ui/Ku/KEbppN0T/Ky+MsWkXblW5b1FKyoB3F5clqLzhWtVn0GV2AENGBwFnQm0Re1BdplETQgTko/U5WonyUE8mD51oZkSFlZPaF7kUvTG4SGe2QqOwAEZKhLRNb0U1KxD+iWkSHGKbCnkBKGP5FBpQfXbHdWqU/9IxZDMBk1Fhv5BmbmRGTxlaVHVsb5QqBoyLZgMs6eCoHepWWH+P8x0d04OyVp8kxbKSVyPKxtK9Hn0Qr0C0ceSRrEBN0lvIz9JgI7riIyZTare2Kq/ruaO0JXa2LQk9bt46ewA7c2LTQJHs5LVswTWQ52l6WSGOLcdQMKY0qb6OyzxB81I8OFHNyRtSubNECk9/p6OhH5rfhryCpzNGxzpbIIHNJRoZKoQk9U/1j0fkXCWnsJFJXyBmZsLqr1SI6ImR0BlUHcQm/8kXeVEaidta5QV8s4KKOmAgJE5HZjJBoBAQsDv3g02LbN/3Bf/C92Bh1h19AD7DBtCHqA/tFnVOv1IOyJznRjmh3fGK3CQDQzvWjdJzVkJa+vuU6mwiuMiNX2oSuirqPX6GdSaefeOzLUN6aMCsx+dbXPmkOybY01gMtoiABoB1kDgdGqMgUkWwpsyir7WSqht7ZszS0d/XpXEqv+1A07sewNDSifEFKoUod6zejFE1CnDPBZmxLlqwIe67cLyxfvrccZp8Kym6i0diMYpgkDJSYg1YL44zQJ//hLyW85ulW/YYxwNFTBjVsIybKL5WhM9u9UXmzmdAYW33JYREUrqTMyjDGNhreSEB4RiQdqkg9FAcKk7QJaFICPlFgvkehMSLkkoYJ0zQjrLR4CgoaezB6lp6HoSC/NqlKeeJaZMuKp03qEaFoNARCrjhblIgeAUZqWL+z5FlJmLG0kCGGBWJmIexoKHGeTLrslrHqJCLCdwhKqdmkR50ZOWwj0pVFS/QdUR7ZZTM2EzoHpuj6HQPGoeLqiHXBkJLteaLrUWT+qWi6R81CVUrjYzIbk2YxUITBeZ6NR1vqyBzZikggd+XCSDIVmP1ms94Z39Z5irBgHGKjxRG1q5xLw6JFLA2W85fhamxS3mXglEPlhcYbh3bY4ZJnTTdg1OgtWyZUbzJm6m3EfSDQQZ6PUaH+JNcOojgyGDKMGJstxDb23K13qb+M5KBg+o/66OrBaTQHNnRiOIv6t7YkXWI564jqnJ4OIfHBfrbyZ44IhpWxYRkrlY19drIkrWdlcjX9YAmseoT6kWfbBFPlxZbES35crx8i7JNJ1tK91s6wqG+p8kO0hdBuh8kSnbIeodW1ykJb4jvdG9uGZMm5ZEOPmrZCefhnOq37mNjIEBTPjp0a2qKul25Esh97wjhC2jCJU6foGnm33n0Weidv1C/RPHSV+TKsluB7yAr6piLpXPmQnrFXTKPqijk11p6zNkn+OMdJWdtW3u038k9ZTd/k7OS4rF2LVDJ3jJ4sk2Zjz1Q6p7pHDyCn2Dsb8rLP2LmzOUFZeSGZ2AFkYtECtUdbiWFpRT2J+qO/5RVMYpIbtpYhMoZShkWOhobGRaLVYdnE0CgRhYnsWpVBlYFNw1l0dbRaBDbNLaGt06GD0DdJFlQlnTeLjuLclQaysFVAqk9C+3xnKzSkP9hcXDG+sCutHtTzWAVEnkZHcIQxOkL0lO3UkS8yoJydyk9nN9ER2j35oROhxJQPc6o6xaaxXJq2yQFRxBk3N6mdtTCnpCu0N3WGLhETlsHSVqfUrsdFSMZFTEbVES6JDLA0ekRt17YEoCr1EBuqVHqTrHZS/tKma0zIHxxSO9PnpOwAS6FYYTMhGzaqtgchYSIoCxosX/pNAjJSh/NGjdA90ykdOHBsSn//oGQzZrLvsEi3dFQ6QaPCPygxcQDIiWxTM1Fh7BzyQicgJURMpsxmGMFWWVhOzIHQpBaIN5OhDr5TPpG/5XmYKCB1jE/Hpkc/gH7RCMxn2dBoXCKMj+U1LOxLZAQUHZTwLBLKXcgRW6D8tzcTaYubINpqWen8E475V+WhNsxKTH74nc8ac7YQP6RESswBy2KCDKBgNCCLHujvGG6VACSI5jYJvmORvuceGQgVit7uyOigKm5MhmY0lEZV+aMbTVHMuMiAsgvsnnveK6za84Cw773uF1busU/o7WVeSqeEADmYltIPqlFiWKUCqggjE2odOs0MpD4nVKlTMij0MiQ4/K2FudXorc4EK4YZOkLhGBBdrTJFIqKk9an/zDjE62GI8aDBUGqMm43JqwHjsAilouAWMdFhTBXlV2XiaOkp8bk54kIF6yEWvpOczSCZAmRG3BosvaOY3oAc4sBgyZ5n+VPWYNYUnOfTAFhNQtqE4pANk9pQcIgIG6CZgeQ+yaILUiLSyHMxVNQv+eNZyIe6Z0iCtEwR9SVOIo4tMjeI66SmJqssDepDz0QpKKcpuA79bHXANTQ68o5siWDY7pZqkOgBBkoiM8fM/UQcJqdkaNQ4qPP4nIwo6dyIIfmSkUg9b8pH/dDw2tu7Qt+ipaGvb4X0mfc4YHhlFHQ/DdQ2GlJ6yp0MZpueQY+KqAz7FGR5E5CtjZnLePEOFolIQMZESeSQaCsMGajOMOwYJuvx6yDCQQTJZKB6MKOjo0UGhqGcbt7poXqIcxJko+RcMCYDAyUbAkPVaVsYDIaObCmuyk390HkwvUZWyhEOns+07To6RjtsYjiH3a8QvMqIjMmTkQjpEwZMWiHjxpCHZCZiwiZ5GBvIDc9KnYE0n4K8GnRr/A1HBlFUO6D+0FP9bHVO3WYH9+F4qR+LLCmt2CZ0rQwCq6d0paWLHC0Mjw7pWmQUJ7+3G8lkxU6X8su8IYYa2CW2raPL9NAS1rOwMda2iKro+jhMhj3RI1SPHOaE9YzYu4z6jw6h31ZWWS7qfFQ9eCYNEjFhlRhtDNLPUB4TXuNeKGoz0q/YISCSQzQSYhcdAeSB94zh3FL7p13Gd/CI6Cgd7G0k/NIxpWOeWvUDUaCuxqSDEIBN7I66qSRiUjJSYHVqVYLw9DTpBo4Mh0bUhN2DlaTKrvYkfWIIAcFbtJS2jpz03GTbqEf0g7QkFWv7RIOZF2KkR+XFhthcOF3DiiXeKyQxKW3VnvLNEEF8LUjUA3SJ+2xeiUgvpIdHWC9c/ybU3sfGRdzkJ9B7K0rW3k0/2jql92ozLV1GSujIcBHzQHgfzsjESCiND4ah0VIYGBrWoXYzrXLLYdpGhqoD6sI6AZIjQ0x0xpj4TufZnq17p1TPDURiRT5GRG547xk6wBCQmo0gEoEuZ5/Ij6+jrZ+0vENAN23aFPoHhpQ/2ThshPQWO4SOADaqHNdz2euJuoGIoL4WOVHVN7bwLiD8quSQkRZJwgiVrTbTU2n3yM8mnisTFmUckTzoFCrT+E4IMJOLrT3qsCgP9glSpjploQG+mXZM3aPnlAN5cT/Pon1QR8jOOimSY7faX4fVQ2ZjlLcnPu4UK1stmH3y6w+/aIoaHWN0Jhb202/mCOgZKWMogzkeSQKjCQNlfG54dDRMSQkhE4NypuzeuWH93XLcAyrsoASgz7EBkZhBFYQG0Rp6unvDsqUrw9573Tvca6/7hqU672F9ub1UqEPPajSna/ublIakzBKX8kUjTlYSQ2MTy8TUmV9CA4uskyMzTjhyci5Bk28IABELQtU0NCuWQJIglj8qED/SC6GhUnncT3gfNm6hOn1CTKhE0k+kROIyZUUx+S42dmmP/qPngQxiGJqer5SOvCoDRv70BzJmRQ5b0bN7IJvsWO+PQukcxcMZ2KoGpY8xtXFiSyMpoZ6DouswIqLyUb88g7qmjJZvFZPlY9Qz8rWoFIpoz9JzJohOMNbP5DOVTUcUDQLTOfnXtXydhnIAaUEGIFJcGskQjkl/q/HRuGJ9QZwkb5ynHokseCbDNJKsPcNkg6yoW7un0YxS3N5e6aoedbvVJ3q1dMlK6dESyVK9hZYO6RU6xTh7p2TeqSSJmHWE9pZupY8LmrS5A6FJeVd9888iRBAC6RdDODRSogIMfTFZjwmVMQwb9UU5E4lhvo/IooWR6QkprzI6lJd84jDYybJTBz1+ygKNQFcIPQ9bWF6GIOkMxdcVZhxUQIw7vVwlZXKy6IPVP7rfYjK03o0MRlcX7wFhhQNDByzPbLU0JujVqlyRONHrk94wfCrnHglAm7UP1bR0vCQZIn8lLV2w/PJgao/2oGcnYoJsLPIgHUhzI6Ju62bLrA7uV1VTrzgGi3LKgbcoH41yanqoXcZKHqKGvCCR4SkjJ7IJHHRaeAdOR5vqU9+T747OXn12Sw9EukUMrMOhdG3psY4mEVA9SfluMqIZZUybhJTEPJue6cM6Cmpr8ALkDjHh5W4l25soRiZRVw5zthBUPc/shukydoXQOnWiNqaUGcbp7x8yssvftE/aBaSVTybrQkqQm+3rgpB0f5w8qvYwOiVbqo7K4JgRkk0M5Sg/cTI2dYFdU1roZLvqU7psL7jrYjgT+UvHaE8qM3bKer7SnbgEV88SiD6aC5IMKLdFSvXJcATtH1lhs5hQS+cPOfD8kRFeFCcbJVukby0izYZyvHyxDZtkBAxionu7ukTKe1U0SE02tCC9wkmXhgdEvDbJzrB3URYFU1pGPnGukk+bOhS0P/SeSfJDY8OhNMExFEpjQxahmCBSE9T5gMhACJQPI4imWNY69Gxsk+QisgZhUyNX3Y8rv7IhtH++x8+pfJO6li31iXaYjHUbTyAPCIF6RjY4doZ6hiBGg4PSG5FG9FnXQUo4Yh6Qm4gYpEB2jue1kq6eLXXSp/SeFxy2qx21Ki+ySUxZILI5wn4vY7Qd5Uv1DmG11XR2rt/0TNokuojMbWWsiFEkJpAo0kFnyC+klqkHkDg9x/6pPFJ8GzJSHZis9Kx4vwpOuWVD2A6iSfZErcDaC/s7Pfm459vvtWBWYvKzc75kyq2cIGs9TKLX30xGtB6/DuVQf8c5FPrLnCMhHwzw0NBQWLdhjZj8pnDnXXeGNWvvCoNDG1R4MVKRET5HR4d0nyofYyKlWdS7JKxcsbeOfeyTFTzMzCZUDXFhnIsJimvW3GlExypYSobRjILEKEtBhyVYGVuZAykOxoGGH9lx2siIghkx0YHRsqEcHVQAphyjFMuNoYwViTzSQcVjKDmHiHBYBevTWL2ut3S4VqnJJUkuKEG8joiE9SaVNyI1RKZ4WZ8RETW4+Jwoez5jJGrShhDYVRdDTjms/CiYykG6KAXGgHzbywUpN3mhcemgGokCmFJRNhlcZEEjj86UZ6m3DstWPQIaWoxUqI5V36O8XRInrfzEfRWQVZIrbT0aePINsQAW4tNhPUBdpw/Lq5GSbPIyRySa0aEiHx4KIWGvExotGbTGTFksbT2fgLp0g5CvDY/pN2QK6UI3uuW0+vqWS8a9Ojqlb/SY5ZRFXJmZ3yJCIklJFuhZh+WfEGZ7F6FpJtnJUCmPyrDKhNFRuWQU0DUMFQ08zSkgZG51T+Z0LQ7PIi1yGrQPIy8sR8X4K6+UlzkJREuIBiBT5En5eXklpAbnJkWl4PFAP2LRVUY9UzqAXKzo2XMhHUR/WiiTiFdX9xI7WuWUrZwiZ2m4zNotBwZMaREho23Ru8RJxWFGOQ5C6upB4cBwZDYOrcdF0BYgJpCcqBum+PA6fSQnjWGLOhDLYIRD/yZ0r+mv/rHJlW2GyNV6AMNi1hlQvTCBl2WrRLlMp8w2xGiErehQz61d5CuSKqIm9OAgfBAErhF5UR1b9JV9ViSrOG8NGcQ8cDCvRY80edt8IbUT9MKGcaSHkPKhITaMjCvGiDLQqYCUEAVA/0yf9dwWi+7FYXCJx2SAYx+Uw6KzgaySzSAd60ghf2sf2C3an7Vq5RvbI+cvG9cv0rpR5GbTADtB44DRAdrjpG0fwGZkLPPt7G6x+UtMsO6WTtsbt5U3qyDlnXrjk6FVI/WqG30be9/2vEhaLVLEcIYOixzI8cbJktisGGklD+xevX4duzpPSG94B02bDRfzdmqcIitSICpEiSAmnaz6kf2nnuhsRHuGXET+7I3eQ3LIul6kwsgaeZRcKCcRGNoL72UbZHfmcSIlpawjg3MmKrpIZWYieFfo0REjf5APldLaDHUlmSB/qzOiABPySdMiu9hR6a/qgzqi/tQvCXzJELkeb5EjmxSr75GBNAfFEbmlTcXvYgc2Du+TX7PzKgM6wepD5l0yh2VaMm5pnJKj55msWhIh0SFOpnuUpkiJ2Vfpg1RIekDdQByj3qYl9mQRghqHvrP2p8Ihd5sTJZKBgtIRIb8ckFSuxw7YvDjlkSHVdtVLl+TfRcdZ90WfC7lTwiSu59m8QuVLqZhMkMfxT1yAd+X8VMQE42E9IBqpGoWerELHUCHnZCQ5LHNe+sf4GOf0Xkv2vpt14a7Vq+31/oTqlYIOnB69jpIJmW2A+xYtC8uW7BmWLVsVVixfZZGT7q5eCTEqLBJgZ9i77r4jrF59hxrikJ4jYwDrVONAAfCCtjMfUQPpiYUNVSEIMRIOCVv36FT5RhnigREkHB4n91EWlNDEIOh30lAl6RaTRyQBKEg8t8o0Oeh5upE13DRA6zXpACimMVoUJVNgHsIzabDpTY40Ortez7FDlR6HyJj8N2HjpTZhS/fi3KyhS9mUTf0n+VNmK6uclho480Zg9XT9jNHrlLwq93Y95TTjr/swgJAReoE8T4+2PHBNNAQiVDLI/BbfjqxDnxgvS1swGSl9yoswCb+mF0YlZ4M8Ta+ytK1bKjEZSdHfHMgqvl+CoalhPZelgvE5W+onftrkywY1CpXN0lK5iBLhHDCMOFd6ybxnxcgKoUbpx2iJyaMqm8iJHqO6pMG1yajJ6E7xAkppTBPzTEQOsCH6R1lj+DTWPQSCJ+LQO7pY368yUj6li8Nha3jCqUQkaCuEaNtFQGM9S+Y4INUPc7Aw7pKmvleP2OYO0OuU8VX+MQhcR1ieZ5j66GrC5xh66s6gH3DSzXK+rS3d+m2R9IpdLZcpf4us7Bhi9sCgLKyQok1jqCGvRHOYj8HQWcwLRjHqMIaTa+w1+TL8RkzQK1UCZeOIzgDCin5JLjrIv01URsfQCXRF99hGUdIBI8z6Gz2MBAKdxXiqPepeJnlbvUIOda2lg9Fkbo0cmm1IpXuZDNne3h3YzRdioopQHpBv7OnpzOq3lfoXMYmb08nRWKRRecGu6W+uZcUQkQ50Mob+Y1ugQ4H+42BKcsB0FCANkFM6NhCCONE/OgLqBfuVeqeQWWqKNmavM9Az6QTQXswx6jDV1tU2hKr7kQdDT+gLcmX35/7BETssUqI8YFdM7yWfxT0dYdXKJWH5st7Q1SVi0tlir7bo6SFvcY4Z+bPXg6gO4xuZmbOmckje1AX1YwRZp3wAPmmTDE3YFgCSgTJnPX+uZyOuYen53as36hp2e2byPi8ibbOdY1kanMgby1xpiyytZljDzvUdnVQcNROdrXOj50KQ2Q+LJaxGmi1v0jPpD9FB9Ji5NiPSvVE1ZKLSREZ5FULjNMNMi1QvIiZE29iPRenF93XR/rFVeojaRJzYTVFkl6QITDJth8RJBka8ZOtsqB5Cq/q0jphunqad67nkA32KOiefBFFQ2nHzUemLZMdwCQTAItX4G9JWeXR1aFEbVKsMbRATibS1dUJ5D8oD6UnvpYcxPdoney9hW5SFCVYISh4qv1oOGdA12G9kFNthbIO0RmXdCikfrfpSrVsdxiHf+D35x5exmsyIpexLt2TXRecLvbYIrTIuQExpHdhrCi/LIDlh70bCU098uV1TC2YfyvkB+5iQxUhOaDgIEYWgIjEOhOhsCADjoUJQcGtY+s10GgVToxsoDYcN/QNqSIP6m9523H8AdhWHcJaIlKyySMnSxSvVu11moXZ6P8mgUfAhEROGcdavXy1WPqhnMCM+9sLJI00ao4tysHeJTSSjQvQZf9P3Uj79adAtlgaNH6MSQ/AYgnhE2cffEb7avP7SP91D6Itn6mtr1DQieoTmKJQWjY+844Bi/lEm7olMFgWDhTNxldUwTARj7BdlJX2UPLJgXWuNR7I0g0joF1aqsrVG1s6hn81RmlFVrjmiMkZjR0YxPPaDCoLCJmPEagbSo5FDFkgHM0eDsrrX3zRCPjHeFi2iPDrHUEcDhnLwH+nyN21XSisdsYmJ6rmaQVEaJkXKaIZHz8PpkDV7Boaf8VYZbik3Q3e2n4SaEHeSTxRRamh5swakr0gH221jr6RlB0s35Ygk4ybrVUNgyTeEQURPxhN54cj1WD0v1ufENO95KulpLDWkXtlG37Jt5SdqEvdm0PVyShCxCRkV5B3DwSwvVPrSfbaHZ6OpCaWNjuhHqzdqCVkYyVM50BUjcco4dYDhJ2JCXpELw29xIqXqNNORGH7X99yrf6Yr0hlC/y3NLKXulewhYz0iJX0yyvpbvffo/HFyMXzM6iDrNLBiTh0KOg4QD5tsqPxSb9ab0t86UZlV3ixCZULRYXYBXVEeTA91DyJDB+g8kGeIhl2rHzhi9FX1amRD13PoCn7EnhClQX8tykm9Qg51gXUCdA3EBKJBNDe2AxxdXAWIM7OLDdkDkTOkzKIX1JNkpu7mpAgCuojNQK7kAr2wMtDodfA99Ye+M3SL4y0N4mwoQyQVdBKYXGorv8iP8oB+2rP1SbNAb2OInxVGEAJJW8/HyVs9Swd0h8qLTSK6QDQZWyLCoHR4Ad4gpESEhHklbKQWO0Y41YawqLsj7CVSsmrPpaGvtyP09DJXqFvEhCEsER3JMu7pQT54rnRU9Y/eUj90plB20y/9Q08QATLjPG4gFjun+s9kklZk9g+WwvoNbAMwqBJMB/YSgQx1dND5Im2VSXlALrYvBkQEZ6dPoqQ8W0+ONUbdqTzoT2d3j9LqUb7j230RJA6ed+qwrT7zQzggRpBM5p8RLWT3YJVKpKTH5MgQGR01dB3iTWVYVFbt2WybbIw9lueqEjroXKo+KCvzMGyIaoC5RdIR2qoubsKWSh9sU0JsM8lRf0rDOnmSMSt8hlTfzF9hk0hlzOo2dpKkK3pYi/IkHhRaRUpkgfTcKREp5oTwrh7akX6kzU5jw4hOEY1lGFbPU9mndW5kWv/oGNiKT3RO5aGuLbIqGaiYlkd7mSH1h6Yr7dgZUB0rL3GYCwKI75AcVHc9XdJr5dfaoq6xcqrJ4PNo99hr01zaiIgzfz/rmQuwj8mPvv/5TEVoUDqjElQAG0vUPxoBikY0gkqgOqh4nAE9DYRI5WG7RyWogVIpbBI5GRzeZGE2CEJHJyx+sUVJ9lqxvz5XhkU9S8Su1csj5CxDTDVhgDF8tkU4zkoHu8VS0ZY1nqXn2rgs1ku1QUPGuJFPe8kRX+uZOkV8UkiaXXSUKCMsmhBiHEpRCa1BckVsJMgiOunoYMyoKk98nwwrxjGuDoCYiJnrE4ZJ+siHzNq9aIS+M+UXGelWT5vVHEwgQ2HJP+WC0RJmjs+FTDCxFmfB85hohVOiMePkdJsUhbf7S9vMADHLn092YzXQE5AcKBtCQGacmzESMPgAB0HJrHzKSywzeeAiGrN+U34sfyqPfa/8pvspGzpjPT0JHvIZh9RiPng8sJ66Msuz+EciaYjAejI0HpWXnt208m3pZo6iwchgfB4O0sKI1LHVGfoZHQVzDzjaW+WsGlvM0Y/TQ6WF6lrrJUsYE3IWJfYpIF0ZreGRTXrWsPLPSwOZkIaeKGU1fuTM2C4vJIsTzSQf1ZMN4yEv5ct2upTTgpSw4yUyAzb0pWfbnjXkBRnKv8fVC0QcYs/L5qWU4qRX6gCDbGFujBlGTfqKvtsGUCp41BclZMNT9EDVw2xnHk0curHhjXY2yuow54BxMVKosjJsFUPJzGcR4ZdhpD5sCb6uMTIoUC8QFFlC+80mCKsuzD7oe2slpgySv9Knzhl6sWgZsWjJDyJiDVDpoi8sZ+SgbtEDfmpSeW1ljYy2kZNsZVGekNEuMMJEI2y4Ch1T+7Noke6xoRP9biRaMqUXN0WY3OwCihK3HhgZzpatW7awdeg7KqbSUDbVBfpk23urfuhgMCzXLwc1NMQcE9UhZZezZ76QrTRRW7a5P9I/7IJ1XNBjPQOCOm76IFnqb/JnL3gblqPUtdgE6sacuMrLnA8isLQchttYysrKvPUbS2HjwFAYUdn0AOW8wYZMli3pCqtWyqbq0zbuk03p6Wb4EmKhREhI8kZXSCtGRnHIyA4dU0qyF7QDlMpshP6lCJZNlCbjuh59HZWOQ6yGBodElAZt2TJ60KpePnuJ9HQxtIUThqglWxPtC20UPTaSol45pNsinPq7ESco/aa3YROwZU9tHyHpJs7d2onKQBQZM0AEwYYPpYI4ewh4c2Or/BURMiLuUyZblmxPy+6ge9br5z994kjZOp6mRkdUl5ne0/5o55CSoaEJe6s7Dp/IWFurJKM8QZJYPUfbts4YcuZeyW+YSbNjRLmlK3ouC0B4zw97kTAfrdmGtSRb8qbD5rPoOpYPS5VUFuoAW8rIAC9G7RSpYB8ctXmVGXbRIqLSIn22PXwy/dVNFsWlE4Q9py0RXZyWTFkuzFummQPKfDMi2taJVttAIJAPyhHbPfUUZD9pk8hfiet7iA1txUi+gM2CxEmZYpuTjXj2sxdg59dzv3+mKaWFmWjwKFVmbGhs0eng+JQZKpHKpEGhVPrOxsURggRAiA2Cgm02ZqWCsZsgr5pnafCqlfvYS9UWL1qqRt2txsQ4cafSo2ejZFBkjLkq2kJwMqAM60BMcFw0BB6HnnE1+bXlejhma+z2Azqra3SuClVyOiREaR7fWW+BBqKDcphyqYbtcq7TOT0THLEZKTVOGDGgAikzBpGGxmQw25IaxbAKVg4xcEoMg2BDGPpHvhi+sV6WPrmHvAOuiY4qOQN0UM/Wwcx3nmlzX5RRZQcbYg2D6zm3oQxdQ9jNyixIXVQHKktWJsBv/Byv4Fx5Vdl5viSuvzHOiAJF5IiEJUVyMNTUDVfH51Ay6is+y0iQEHUF5UYt+B2nDrlAjrHnbUTQjpgKzjyRHRtrl7zIN3ngXiMXQoziQV5jPtEHm3AneXZIj3p7lorwLrdZ48wv4PX3TKBDd9g0CZJJCXgdAro1Pc3bsTfqeexIS94wxLGBovcTE+xeq14SL8uTDLBmtBObp6E6w4GZwZazscmN45COqC/mWJEbMsOYIlslz/VDQyUzcBZt0b2TcmJxLgtzGGTI5Fx4VTx6wj4UEC5pl5WfQ1KW3sfhm7b2HrWxxSo7c0sW2cHEV/Qzyj+RPtpTSecsMWfeAHtrSB4qL/VJu04kiDrBeaFJNhEZYkLNUx8mh1g31kkwUhHbAMQEZ2G6g0M2aUtW+geZtGE4fVJGwvhmdxqZqNinfLPtAG8UJvLDO0uUbzklHCk9Y2mU6poQM4ZXlhxCQZJ26AlyYiPDg5JpydobwwU214V2o3SYM2OThbmeNJVfRGmbq+GlzNCrnrIIGXOGSkOjNozD0nF7B5aewTATkQjSZ14HeTHHpvLE4Z8414g0LH10VYet5BNBYOI8+oGOYx9pvwy5xCguOsI8inEbOuLNwOs3Dgb2LCHvNDscf09XW1jS1yU72hnYuIz5FHF4RHVOu9ZDrcnoeiI2gyIR2Bjlxr4zWykl5zryhwzNYSk/bBlgK5lgV0oL+ZEX8o5Nim+UhuDEDhPb+jNnjlV/tousSBpEgHIQHSKygU0EOETyuHlSvv4m4jWlZ7BRIEN5cWgMuRGtgUhCiqlrkV0lgy1gQjJlYL4iemu2TX8b8aJA+kS/mbuCXaPWrVOhIvHWZiKcEFLeM0WbZLiaqh0uQeIgkOhuCN09ansifWwiRmXSDrgXB09nm4gdeq9MqKwMLWGbkCZpTqgN0SmXPFjxR0eW6Dq2Wr9LdGoDREKJqkgflE/8X2MTKwe7VZ64VTwTX6m2JhW+VXrbIYLBW5bJoJEG0pJMm3RIqXQf9rNZ9Q/JjnqA7cY+W7vTp+VP+kQlQg6RX0xJ+Q/oJ/Yi2nUbNtJz2+gQ0F71jzTj7rSC0nvOs17LWU2YlZic873/NsdH759eP2EcG7ZRIaKzVUEkm0hSYqFsaEcKZZEKnSNShAApCYxp6296/BiGvsV9YfGSxTZks2LF3mGPZXvZZk6Em+j90LAj+4S10pgx+FIQwmEyoGx6NToyZApqQxKqQJx6F7O8RXriS5ViDw1bmhobmaZBpGhAVBiiPRIyRIJD2qFiWcM0gsD1KocRE+UhMkKci1WBlZXGy86bKWKCYpojJiEq156tPOiW5OC5z94RoYPwL2QKWZpTlzGDANEzsMiARJzIAEbBGqWVKQ4ToSj0smkIOBCMA/VlwzcxB3GCoe5h/DEN05gs+NQFVo+6nsiM7ZFhd3F/epb+1p+m1PofdUsPykiOGYEtJIhrMVjxXhRbZZADkgRNB6gzC6nq0855Pv/wUIRWuZXHAyVpIUarFOqU/OrQT8qBfuT5OLR4uQ1PSaZdXWxr3SsHLcLbwYoUOeguOW05Ob6nLkpDcc8XdJaNy2w5O856dEh1wLwW9Esyl2gw7hApCAkkEIdlRIgQKo1TB7/ztmF6kdQHxs3KIti1SgNjynf6M+qQ8s0nwwno+JZIixyhDCb6RuSgoxuDiOGLY/KQqzjMGOXd3KLydq8IvYtX6Dpe/7Dc9gNabEOjffqu2+RicjTJYajZTEqO26KPOAvleUqEjPKobZizwqiRb8mBls7bfIlA6AtLJ9Zf1GmAHjHsRDvGyUDmcPCUkd5ujDZirJUe1lj1xz2MV6MmopUy3EvDsuX7hiWyC+wibUudmxgOjHKkp8bqKia/xmHkeEAecRSUa4LdOkub5Fj67VlEDzrkYCPRQld5LnUS21SK8FnbVvvD5gCIJk6XOosrmOglE75nTgVREzm05qwDpzSYhIsdILO0TeqQDgP7z3CfOVOlTT2zvw+OeoT09En+MfgQQFYb0o6RKu2VZbiDSmP9hqGwQcSEaBs/8lzsSGd7i2xo3E2Vl3+yuy2/MZGR1sLwLbKHlLBSZGhwxAgCZec665BRYP4n+VDvlIPlpXGfFfYnoizYmUkRo7hiDHvDLZgaIlIMSROttB1dJV+LguhHokTMt0IWyMSGpbNOiXVc8OXSBes46btJyY+VL6YjIiTsdcT1pBOBnVB+1GaG2bCRaITIQRp2wg5gQ+Ob7ZVnkVN03YgJ/gnbRz3TFpUkcxPtJXpKl1FK6pk3UtvKF/3GXI4W2eily0WYO+WQlWcIE7aJqAmbmvFeKlboQU7wjbavl55BW7E2pXzF3Ydx/iL9IlGsMJP0VDY6PyqzSEDj9Kj86aSuUfuzNs6WDp2hsRlyLgFJNu3UjYTWhs6p7bSQvr7HHo9JLmIMoUXkkBVEkG7TO9kSm0ogXTA/I6XmoKNIGzGFUhopYoJ7tEiVbLet1qFeuFeXcbnZf/1N+gylsfEnK0b1dTj52QtATM77/hc2K7w5TREFjGMkJhAUTJSAMPTPFFMConFTUWi3hbmVYV7qN00Ynev0O9EQ3puzbPkyGc2lYcmipfrcQ71Alm/GMXBgYsJISKloEEyCLMnIQE5YpTEko0OvDyYOseCFZXvvvW9YuXJvIzyQDAROlAZJJsOJ7DnnT4TKCSFGG+9T2WhcZohluKiEzWQkVajyxBHTyBRO5aX83GsGSjLA/lO5uCIeSlm43sL6+g8HEUO2cVUOZCYSjqg89LQwiBgT1NWiRvqHcmzOP8ZSzs8c4QgT8eSg9EyLblFPeoaSNEJi8tQ5DdkiL2SDNFQm0iU/lj8d/KMO7RraFXITKA/fo+BRseNnIiQg5o10Mkds6amlQyBIWd/beY5QYNQoIz0WMskzTbfUuCIpSfqGEaSJcR9lQ/5KSufoJsac3plFooyk9oReERM2VutdtMwiCux8Sm+e3iBGdtQmgMZxa0gvcjaDlpEzC+8rq7HnjD4g8ygzdAIZ6VSysULEP+z/KidlIO98z8/62/bPoEHrshiZgFRDLGhXEEMIioyFngGx4T5kwIofxuTNiZiuEUbF4CNPJoL3iuzvHZaImPT0LlabWh4W9S6VHHpCF+P0ncwzICRMPsg9+jVijhtjjTKxTJNhB7QWGaPbOGjmofB93Fk3TuCzekyHrqUercdruhdtBfWGHUAXopNgQrPu1zngKdgEyJ1NSLUJyL1h2R4HhOV77KsOzIrQ3tmjssk2yEFiAGP7wah3yglysMIoOiNzxEoKJzU8tCmM6CA0jnNsz1by2PAXJIa8ol96Pk4F8sOkWjPWsjeU34b2dL9Oox5kdoQiQyR4Wy9hen6DVDOs1mrpM7+Ebc/V1qQz7EnDESMmUT8svC/9o50TeWF/ENJORBB5IkNsgW1aNsyeJSNh3QZ2KI7DkagVtoshYZwlURMmuNrKO8YGlEiMXKrd63m8rJI3ZxPtgDhDuqhr7DtO3Z4rOfLPyqLvbPjF2mQcYmS5MHMmmN9BUaze9T/LB5N/O8gDHTScG2VA5+OQB5EFZGBtbQx7hS1lL5dITrAJ/G2dJxFg5r/QQWBuItvCxzaFTYhDPSxNZ1v40lC/yPWQ+QI6iXF1WYy4Q0o2beoPA/26Rs+nLJBmdI5VLGbflCeSbjPCKzssmaOidDLIs7VxgWjY4iV0dtT5lR/rFAlR8wiDgyXLU09vr5GS2DmlfSrH0ifrzKsuGbKyPY5UVJJsEtm2uTMNzcqnvpHzbwyjdrS2TOiIZG96msnqsbPPpFQCAHFuitqB6Vy0+cgbreD9OkYjkKlkgn0zHypZxo5E1GPmimEDaZtkyOw49an7OEVXYzvXk9Ve4j3YA/2d6QRAx0YlQybmMvxGPl/w7IWYY/KDM02xaNC2Np/JQxJQipDgxMwx8E+CgdXxPQ2JisdhWUhJv6mVSO5toVNkoW/J8rB02crQ26senAzlYpYEdy6ycGyMxCB8FV4NBmYd13cT3iZsOKRGNSBFiUuN2ROF3goC6ursDgfc+9Bw4IEPtA3a6BlT4Qz9DA0MBNvfI6sMydsMS4yYRONL5cdwMA0Rw2B1oUqUYqlCOWcIhZvNYOkfxhbQKPkew2TOUYptslAijGna9boUhTCCo8rmkMqYTFEwwp1ETKIjV0XrOouAyFhBviwqQX5RNiVmczzUKJOcODCovI/D5sooH4mY4PwwIORRSZgS8Z19IaBwFiqV7K1MykMih+aAdTP5omw2LiuQH2Pf+g0Zkml0w+RCHs3x8QyS0/1KDkdAslyXJlGRBUtX8iIfyE0/I8zsvvid/mdyZlIg93FuvSzOda19Wg+EWf8yLmr8rI7ollPulGPDSff0LNG9DGVQTyLK0q3hoSEjucxbYIVKnLekDMhoYcTYDp5GaATVhmRUdpU5kjlkgyIhDwoay2grW5QXykxvld4ZMkVMyM2GdTI5czPky3a/5AV+cii2uRZtAQ3RPdGgxdAxEQjIDTLjE8McJxEze39RWLZkH4uUYCAXL14a+hYtMQNKlAXiT08ozqORvqhtjKsXOSyCT8SEXueojmkRB0LfagUmZ5TX5nnhsKWLtEl0kGsofySHuq5BTo6qoszKG+VFb9BV9sBgLoURG51jJGm3NkRnKwl0j4wvQzg9vavCij0PUMdlbyOWDFvZJnhyNCZD1QfDODgXCCbhc3aoTWSTCAr2aRKSlZFLfmttJcTO3K92G3tX5jLZMkFTPV3ZIa6hEOg0HQIzyrGa9BH/UU4+UrmYCDsu3bB3FtH2ZJhj5A+nyNw4IgU4WN2mBmCRJMmIdoIe0cYicYmOmlVGFn1EmHoO0QkIUKnESi1W5BDl071qf7RbIiXdvFKik3db6flMqSASpGephHYdLZN5UKxEwdlDqsaYxEkd6zHYibgUFBlLh5lATVn0idHgehw0pIRlzqwEwv7wGzaBDhbRPKLVEJPoO+LQuKmQymV2THmBDI2LoPK3alP5NOHqP+wapER6OSl7Lxs/TuRL+YU4o7cmFyayq56wUab71BO6PMIeO8z1YT6SyiJ7SvQJGbPkuCQyxYRYhkctkqljfJh2MGm6ziRjVu50YIf1N/PEYsRS5VT+mCTKNvqUsW/xYsm7256Fndg4MCgJN4TuHvSVF2bSXtEDOg4x37Rp21RNn9i1KBhslwh3wB6plqbGRDYgJeNGTHijMlE4WuMIERzaW2ZPkB/7VFm0BJ+lq3iW7UGlOoX6j0g/0VEIMG89Zrf1Kdqw9ID7bWgGO0ZbVjWgs9hhNV/7Tj/pBP0hSql8YO4kN9pue3N79mxGQyRLPQfSYvZdRTtlIYjJ+T/4oimbKZgKzWE9tSzT5gx0UGMYUAxw7J1jgKPTwvhgMhvVs+lQz23x0hUiJSvUE1ppURMqhSWcHVKyGNYjtEsPC8eM8ZJjUI/O3o8hY2kv7oI5M0lPympj+fqN+1as2D/c7+CHhr332k895MVKn02UmqU042Hj2rVSPvUI9Txyi9D4H42VU3PMGCiVFTbLzG0aa1ZPVmHcQ7mN1XOTwHNBCtGRd2PrSsvkFMVjT+Fai4CoUjFoNEBlJ8pRjglCZM7VbqJ3w4QryowSWfjAMpIiNvSqLTysRkG6KCT3su4cYyBdMcJDObiVhkAd6aKsUeg/XU8VUq5IOpE9Cqocq0HzXORHRmlUtrqJJKxhSPFVx4SYyYsZUWGzw83KYeRChieulskOSwPDy3OUB+WHJHHQ5tSldzFjMc/mvOwTWZGHmEYkU9zLbzp0P8YQJ28Ty3RtS5u+Vzotbd2hU3pBz1jZtTplvtBA/wb1djZaI8VB4EggaHqChbw30juV47E5JVkYnhqVFzU5ASahGZnRd0YGIRbSIz7Jc2zdPBPDgUOJTp6eFMa1TT3clg61tTbdR8/eiFWr6Qfkhw2yWOHA9+gJ9WrpkF/1tG2oQXnoaOsLS0VMentlNC1K0qeeHdGG1rjySkKDHFPWOBTaH4YG18nZrVOPc1MYHhySMZbxVtpZ38ycDr1ZI5oqBm2afFtbom51UB8qRva32rB0J15LebEF9DpHjfjhBEy/9LtFKpigKJJBj5EJqYSrl+2xX9hj5X5hkcpBD9U2xWol3K30zEZIZpCMzPgzp4uIEDYlhvGxV0pP19vzZEusXUIIICjqzaOuKqa+k1xFSNpFTNiGv5mVPuRHoIcuyZquoYvoBfVjlFT5oPZpeyzbRT8YyrbXWuiTjeJwfHHeV2xH6BT5Is9xDF+uRPKhHbNkmDkStG/TZcog5wrB4hmjo3RA2HRP5IQ9RJR59rXokq4zR42VL8x76OJtsrbLK21AxA0Z67n4fvTQCIKeQXSGqBxyYZI8NoNhrh7sMZElnbM/jEotfYG0x/kkPLt/QGQWoqW8I2PLR7c6mYsXyTF3xfrK2ibgmZPoqdoPE47pbPE3Tcnat8mXlFQn/JvWNbL92Pm4t0okikjc5pxATIiso2dKO+4Dgg1i+bwIGhvs6cAW8t4Xiy4SKZOO2T42bK4n/WVHZd4pBiFbunhJWCKy0ddHpLEPzTdiQnunrrGL6DlvOl6yZInaFZvCKeMi1LapnOqPHbnpbHd1ZW9jVl1DpuydSCpf2iCOCexGoE3nVTaRJYCViHNQRpXPMdmAqaBq1H36Qbqin2RvlRflyjqXKhvzO9qk0+qiqD6RrQijvkeo5B6SwgZ1DM0ToUIP44oklUf3mq5iZ5UC9IPOLb8Ba6dWxfofeqk08QF0RtjFlwPZY38hgsjI/LjySB3/6/PfYOnUgtmJyVlftIpIQxIosDkCKfFmB8OhPNPAMMCmQPpHxqwnSWOWknerB7dsj31ESPZUL2iP0NnDpmm8LTg2FNJFYdklDydiiiwhM56IcCZ0bt/JwDDRLDoRBIDzYFJba9hvv/uHe+17HxnlXhOSLROVAvf3D4S77rg1TIhNq7Ysr2SaJtOsZ5FvOjcxYoLRiBETu0y/cyH30FNF2Wzsje8FIgmUwapV8uGwnr8d8V5zLiqDzclAcVROjI9Vun6zCIvSjCt4YqQFYKzooVhPS4pv8hSs5056UiO7BkVV2jLplhY7K7bJKUMqCe3pQUZEGKu1l0XpK1uHbgcNgnySF33ylz5N5hgQKXHsnepepUV6pGH7SpiuUi4IF0FD0ok6gR6YbkgGMVwueaA3yEQ3xrdU6tMOKTyERNfZeKrSJz/W/MiTjpRGA4d9R7vTd8iZ5+hv5Mw1RPfikkTkgXJK3vQdZAQam+hJRQeXtrze1L9WjnmDHhkNmC3Rxfnq2Lhxo+mPbQGuA9KlTqTyzPNJn5pXndB4AXI0WXNQ5pg3y7NkysRBe/cLbV+X8xx+IlLCpmttnSIQFjmLumbtT+nYO3i6mVTJro2EyDuUnBxWFmZmqJIhkK6OpWHZ0r0CK90wzMzXwvAgI4ZO6HnSY6bNUOaSCMnAwFqRszU27DFWUk9cdY6Rb1YGcbSxHehQfiFCFqXTQcmtzet36g1CZirPoS8Z9kJvuRZdshC+2iyOGP1S9cqoYRhlVOVA0GA2PWtq6QjL2TZg2So5XFbm0VlgEi2bweEgWD4JWenU93HSIGWMc1ow+JHEAuoQEoWxJzrGvfQ24/wP6Zhk2EKnqaNP9qJH57xstMvka7ZmLE4KVgJUn+ob0iNZ0j6Urg3lSF79A8x5G7eeLfVGpAH9oMnSRiAWVDjtzSKkaj+QE4tQ6vfoNMbl3KgfXSshMteCm3guJGTznBY5U1Z5KBcWJVnUS/5ZfdMsUgBBk57I9tkbdrFlKCxJCTaUJvvJ5GrqhI6ZzcXStbYYYVGv0uwyooc8p1UG2jbDUTheNnEbEDEpySZBViCi6Cfb3C9esij0LuoJvbLt2F7kZNEPOSqGbYxA04ZUJ7YaT/qBHWEeTJyHpLZNe1KbkWFWj1+2xepI2de1dCKgyhhrI5iyc+ggk5SNEPOr6p2Jr53qhEBSseNYEuoEIkH0tKdrkRHevp4e00WGeRbpfM8VK5R/omaRWLDknuGqGC2dMHKB3jKUunTZEouM6KH6T21EMh4YGgrrZS9ooz36LXbiaT+qO6KEFESNyeYwqtzW0UNf1XlWEZS26l25pb6bG8dVJ9Nqz6yGQe8oe7TzcZmvbKPZBqWjNE1HrPMeI2GMUkxKnkRKbEhMn3GXbmxc9E3R78T2QlTJSDJSVFq0mzj3BvJCGSFn+tvan3Ki7yF2tioQ26xP2r/5AuZf4Q90zYtPeWNUvBoQW+4MiEQAgqDDBEJPi8xhbOPtFEL/WYM3hcsyHpUPacPou8PyZSvCqj33DnuImBBeZvhmybKloW9Jn1Uuu7gOyjBu2LgurFm7OmxcvyHYzoJSZDTTJv9IoCwZoyfISp7e3kX2/hNe8MeOnov7lpniMXvcjAM9IT07LsuLhtQqHotIFehP64HbgZOJTo6KsEu5QDAHJKFbmoQH9UlDssZkjpLUpCj6F+/DGKFEkXzEHrJpnl1rh67nE+VIShIdXabM2bMB6cYJokqHv+TUVSP2nGkcg661Q/ehKJYeaVlBdJk+LZpFQ9Y5hoTGZWPBMgrMnKdMPJJ7Lcpgf6OkyrcavXJgn9RBiw0pRIXkWubH4GBoV+gFxICJb/aKeaIGyFX3xdyYttg/JlMxGdZeVqWGRyeVYQyISSOT5lgm16LfWtU4rMegvy0NyhvT5F+SFU8gQpbIT8q7beQ3MRhKo5tkUAdkbAbC8BivQxiUsRuRc5NxJFLB820WvBqWSOzGDRvDYP9QNKbqYERyaNVo8oY8WA+1h+iGnLgdkovkQfOwl8aJv9GbjIYz6p0d6DMGLTSb0yFtGw6VrFpU9s5O1UuXjGlvW1jU12mf9IgtWqIHsX23XKrugWTJYYugkxZSQE/obSOXNFm8f3BjWLdpTVi/6e6wbv3tYf36W0S6bhcpu1MEZY3Ir+QxPChSQpg3G2pRr9UInU18Q5d1SKdp23FMOkY40f2kO0ZIVS/kI+p+tBnsWExPDClALk0fyJ/Kze9EFRps/JweMN9DDCORinM84kH9dnb2he7uxaFbzoU5Q3zybhwqhnxAYphzYvKErMgecI5hHhzql2MfEOEeUR3HCBm/2TBPG/MF2JBskeqU9JfISfVYXq3OaNPYEn1aZFjfY+vIrxlrVS/EFcfBxEObMK/vISUY6bgtPYSE9kOUSPmTbqAf1mZEsiAJ6Dcy4e3VvMqDYRv2LBkSIRmUo7QN3fQwIoJ9ve2htxtC2hi6RU562UxNaXV3tIUehu50zuoOlp4ScR4ulcKI0mhUPnkLrA1LMEFcpIQhM+Yi2csaIbTosfQWAsbGYGx338+qsRERdznqSJjZTbZV9dAZ+hZ36/644MDKg0dVhbCfhg03mx9Bh3B2am+0OV2nG9TW9Sw9jzmdtr+SZCkRRH2QPMYkU1wBe5UwAdiGrfWdEVyB4REmdtvOsXK2tAGIJbaGaB/LtlkBukLkY89VK8PKlSvC4qVL1VFeLn/EpHCRMd3PdADeuQSp6e2TX2FIRvcyp4OyADoXzHWkjaAW6D+EALlYJEokhMh+XLWGzkIa44oy2gOhQkgJeoAN7uyW3rExIz5F7cfmRTaoTYcOPRdiznJ/hiixy0qvCVLH8DKrB2Pkc6gkm6bn2bCNnmmREpUfEkr7QV+tU6ky0E6ZyMyQVSvPQ37SZY5G6kZyVhYtusXcHSIwRkrQc3UcRkcYVhQhF5FWdSiP2CSGvuI/6p+oIVM/5oJZiQkVQbXTsDAgsDUUzMiH/uZHjAvfowQcZrDUoKzBkgRCUANhJ0beh0A0o0eMmoZgKwuUecgBy79GxPjowdon44lSfhwAzJ09DBgnp+EsXrzECEkPSyA7eyXgRRJ8m67XAwmrkUdJjHzxJtbVd98hNsnysBguI+PkGyXAgeg0M5Sck2uAU47lt7/ij3ZdOuJXyRjHCudvM8iqSAxpPEdmOldDsorLro3XxzSsF2UHjjw6FfKgIlgeYic75sb+z3P4IC86tzyRDopmadP449VxLomd2fN4TiRuMpSQGe7RJ8rE8sK+RX0ikst0LA1LRBwJXZI+ZaFHg9xMhnoGSggZieWWjdF1GMxEWix6oQa4OY8m75gG5WdfGfJnBLGF9FWJahnYARsGodWQfx0YgAk1PMuHOXbKr3RJO0vf5C05U/e6wZ5l+klPXQ2UORr6Rg1vKrQpf+xE2dujHpIMRCTiIrDK49DwUOjv32g9vegoCbeTLs/BoUhmcijtHU1mmLtFHCA3RqqUD+rZnk829HzraehQYa3tWPRL55SDvNM7wdgCJg1CcHjFOUM8HZ3x7cNETHgGdQcxs30+dNjcLB3xBVqsmmBiqfJNb1VtiXlYAwPrwrp1t4c77vx7uOuuv4XVa/+uDsDfw4YNtxgxKZXWy2HFlTkYXV7cNa77+TcFgVSdsIHcuEge7dzmSul3ZIrc7G8dVilImDJzajpuX0ZdRSn5W/Vtzkh6hxPGZqhW7R91RV6Y5M7ybcbF7a3S+p606Hiwiy/vvGlr77aN4yAVNtyn3xO5t56pHBXzLHAYtk8FvUl0RJmDNFANpipZXcQ5K/HAkbBNepzwrPvUhi0Co/xam9Y5vdEhyYs5IGa4Vbc2TCtRmJ1EDnqOtQt0Rvlj2KCjlWiu6o7vpYPoH5ss2go95R1bhr7FCInIpQ6GE4mWIH8iAb3dHbKnzKFirxB2dhXBIA2Vu10dKIaj7fX12CLVFVEyG1JQfth1tVdtvaeTVWtyjHLAzK+z3rSerxOrP8oE0SoRFWJeyYj0QvaVNsBeLT29IjY9bXZA0lnezIsvWbWluwO7sFq0QG0udlqpftWN7o8dPNoRz9Sh/EqRZROabLEEvRGIiW0kJnkyVIkjRL5Ep2jnZkuk8zZvB0crQkqUlXphtR3DCdQrETKGl3p72aJCfqhPJEztftFi5jwulq2xsITqu81IDvUfX/YooqX8Qc6YtwSR6OpqN7rE1ADmLyLXtevWWrQEEsZQBkNyOPRoT7BjRNqQqQiDZKhTs4sW2Vcd8K6sHns7c9yrZ1J0YXhMx2iL2mKbysyLRSUTmg+dhekxCWJc//EstXHZqRJEVuUdlK6WZCeRPc+zNqF2Z/Ze8o0RE6IyKi+2n9+UdBskWYyE/aHiUnnslOye0kSOtBUm7U8rb1PKC9vusLmgtMFkh9EmfewXpIcVcHOBUpsZsZckMqJMEh4ixIgBJSQXjb8atRGW+Htaj0/PBCWMY82YG9g9DQVDGh0i0QZbV66Cx3HiNnvDJG9dJMRuG6FZWJ8JjExsY/lv3FKckBx7MxCOg+UzJkhlburfoF7gWh3r5VQ2yRDfHW697R9h3ZrbJeDYUCiPHZhAs5HJcPK9CpSD/aZ/WRNVGpQ5yiQeKAlOEeeO88Uw4jCiYeR+c0bcrWu5hycZK0ZBaIz6AiWxHrWuR3lRHHO8ZtR1HzcJRvbSddynTzVJ3YNCJYWLpCCSH9JRGjo3w6Dy8TfOC8PG8wnzxmEkXvDWo4bbF5bYhMnFMnQiKMtjj4JJpBQCIxfLBCkhDTEHDLLKZyqLfup5KW1C7XEiHL1BGjwRJ90nB44GxpcKqmG0McdGis33KlsUG4WPH8hhc3heOsgF5v75XaBcAL2kJ2XDDTKgzOdh3kLDlPIpHZgYHZTMJjdvr9wl4sRyOwwXKdCrlMnR/ZDkbAt8HdSdvRgSQi7QDon0sOSPF6P19IqciDjIhslYyJ2PSk5SuTH1LnhvE0MuE2O6X/lBzYz0ygDYFti6Cd1jPhEhdnTF6o3nKi8QwNhborcdSToGDV3jWjJuS2dxdrpmfGJIxmqTPnlpmHpSpQ1Ke30YHLwjrFlzQ1i79oawUYRkYIBoyTr9vklkhBUPrHyQQZWxo55ZWs7Mfpk/IygTkBL9m5bjiRWDXKIuUChrG/ozrsBR+ZQ/ZV5lVLtAYfUfNoU6t42fGIZpVzlU5/auJJHSJsm0oQFi0h9XWcjoTsjIkjYHcsERoVf2fhwdvKSPiZBxV1A6JnSSIAqSt/IPocE5Ik2GaiA0RFF42R92iFcsQMbspXSqNEidbb2vkpFpicLqkcgZekdP2V7LoIOhToZaqQfC2VavuowhExt60B/KktWLLZ9liFF1SRuMZFrfQ4KoW8nBdoCWw0edYy8VmeLQ0UPyE5fe2hDOIpECXYuj7JZTI/JhHQHJ1uyttc04JAwhYaiB+Wi8vsPeNaRreHv8InUYO4kw6V+cF4gzYn4bE21HQmkwbkFvS99p6AKdmE7VAeSInWa7iLqqUVjHSvlEfiOjQ9IpOplx1VGMLqHbyAqHqHT0yUFEnANi2NjUplI2S1dadQ/Rj7j3Bs+WBuiI8qVOTSdkFxpUj/YSPj1fl5reYZv0FMmZ6KLSUNnIn0UpJCsiQ820GZWdnWU5hxxJ2jbBF0KMHxsqlVTHY9b2lojU9IncdKgeISYDmzaEu+++Pdx1t9oSURSVD9IEKRokusQwq54Lkl9AH+NrIIgWY49VbnXCbOoBkWi1FdEJ1VUIGwfHw4b+sbBJn3H4DFJC9F9pSphpU8dhEQReHjskPS1JT0fw09KdFL3EblG/yISVSrYqTXmxyIae2SlC2dHWaBu6dajzZpu8bdY/yVu2TyKX3ImgqX4hSSIppIm4ad5m91Ue03XpRpf89lxAjmeG6WBUJgo/QkOU0BlvtNm3uYNIib0/YUSHGnjcpwJDQkOWAumw/fNVmbFhxx4QDmyxiAVDPcuX7mFOEZJhM7J1bYkICoZSeTDjK+PTLIVlp0fGgZmpj4LhXNetvSvceuvfw+233xxuufWGcNPN14VbbrlWDazfhBdFqP/TMqxsNJLMgSNZQGFpQPpnvVl+0yf3GRlRRlAoM3xZI92cRrQc9hQjC1LylG4aerAGqe/NQSvPdp9+j86etEiHT9KI93Cv1MNqnzyQeZ6VnHIKz9l3dl98vv1tn9yKskdDncqBxqGccc6Cej0WziUc22VExKJaMlzxtfIMH8hw4bCszqOjsBC28hCNTvwOCRCF4fmkT2PEIMRDToqoghwRBw2R3SHjpE96EbHBABwBjcKeYeWmcUdnTB7sWfqD59i8H+qI+lHeooFF90hD+RBxm5TOlQY3hPGRwdAgXWyQA2qYGJFujlpYmx4cEZKBATlEfZJXm0BIBEO/SZJm5NF9Yp0tECryLH8IQem0cX59od4pm6MNy6CnY7SkdjMS5RaLgtGQTssIGFFTuSgPjg6HwDXJkFE+nmsTBlUmDLQ0Sb/Ro5Sc7Dvqgl6d0rTRADnbsQGRkdU2XLOJYZuNt4WB/jv03TodG8LgwCYdIgDKnzlekSYMMWlaneqM/hCklk/l3qIn5DtWEVdR7+SBdhFljnPmoth+yOeWKCB6aYe8F0M6dERakC+TfTlsbhA6y/yHSevMoE9ELZggGw8ZVh20IXM+DfSY44GeGBFRXRuJVn6wRRMYc+kIk4F56zARFiMmaiz0eomODQ1uVMdqUJ8iasMDNqxF4TDiRkpV77b6Qz1V7B12DNKAvtLhoryoJD166gNiwrNpFwzPMZciLhVlfgRkLTpPIymSCb1XeptsSMbwKu9oaZOz6OoW+SAqp0/2Jkk7y/Z2M7cEooqO0vumnWFbiKBJFsoD0Q06jZBNetBEjlQgEUPlQ+2a9s3wETYEe43e9/f3hzVr14fVq9eHNTo2ZMPqtC3reCmvMTLLpEuRG9JReiqRagqzgo2QrZecrMMVzafpCWlgt4yU6UuZgCDereaETusTGepsSk6PnVz55OBq3Wn6RVlY8lwaLlkkA2JClCROBsUWELkhsoH9gnBBGEUIVB+2KkxyYGgceRGt6O7rC529vRapYW4E72Bbu3atZLDWOrjMeyTfvJW3hyiLiAnyb5ETbpIdgHyVRoaUT2vVImTsCjwQNm4a0P0MGUOKJTPpOhEYsGmT2t7ggHQo2mPaP8Na1onTJ+1mbKIxDJQawsaBKXW2p0R0eB0BbV7tCV1Xm4MU23J1+WSWkg9xrk4ZO61T3hSlkpTtiJ2E6Fd4bqwfVqxBKIIR3R6RNiacI3EifOiS2WTVIbYH8oUvYffabulfj2yevdtHB4QGT2NEU8+aC2ad/PrTc76Mptg5hZBORDYq2IRYZYx/FJyZ74Q7URyyjRHCcMDIdLOUII5DTU7KEOiagYGNYUQKgFNkkh5zQXrFWnnrK8zUloQiCJ6AcEgr6+UQGpO4TWH/P21//qvbtuZ3YWP1621Xv/c+95xTdW8ZYseuGCWRTcBGSgK/JIL8QJMIJyWn7DK2b5VtmgRw/pRECRAkQogA08lOwARwIkRQpAiJBKtw1a3bnXN2s5q3f1ebz+f7zLnP5Qd8fEq6c+253/edc8wxnvH04xnPGNMRsSsJ7m6u2+z2HcS+ZWRw065vvmJU+GW7/vAlI9YVyoRhD8DLuCJOhMsMZcDpJn1AhYYIjjaOFHDv56ZdsvOeGj4dk84wpjYpL4Gpi1McxQFRGSt1lrIz3XefsdrekIvbLC1DYWWPCW6q6BMSxHN3lBOF37UUfAec3hhQH3XQWkZJRkPiAKRvHfwKLx+gDMHVaChUnGGeAJxwrs6IoXLDjAKZpWTgbp3VUE6HWadbGjsHjmDgqSuIKmrLe+qlC2nftmjLc8KQaQH+ecIa5qHolIieUniMkLD79+saodaeJkBOHRod6ykcoJC49dHAUTcd4o510y+v4QDlBYYKIoD40rpD6nf6xmkctyffLBcfneX3727a26+u4ZnbNJk6+RKnku9OXTwBP1VgIDQOhn5RmQCCfozxenzYhWaMUHVGEiUBf/SjIotgReCBRWqKAw2U+NjZVzEXhTXiw+Fx+pApVHhcVuN/HAPxSLs8Jy6cWjDKIS+4/HV6cooc+ToH6e+9BYrVVUfIxvxDRrGuYtNwq9xrCSutukwxxsDBhPBIIEHVoNM21+Q1ecxlguVASy8+6UicR2CIuTFyaEkjVT4o5HZcp5g+hBfEKc9liwHqMFqqQxxng1Hz6dmrdvnqO+2MT/M+jBK5Cqdf6i0OI7TW6JSStPEzcJSDxC3wY45NRV2MlkxOz9vI/Y10eIDNZ4OL9ZJn7tNlPzf3S0a1jJThe9+kvWRknPcJde3VctZyUrf3GggcER0h7vf7cZTD4mgYp3XM4KlzcPvlopkW4hRmHYI4O14LDTS4z+hGnN0hTgRG0IiEe5VYt5++ObhWaelAq7eMVpRMi1Nh06hGjyCvnlQMn2gAfUtvlZN+RjUcVJqgPEOfvscZub6ZYaRr6iaURa7kTx0vnWn3tqokW/XFoZiBV03QFX8u8dWBl6/kU+7q3AHDHgrB09rkBT7C07vYByMedLDtwAc76gJwUe9kAi+cWTbc6V6fjXNJH3SGVIouY1WPj7Lr8RSjOQFvFV20F9ZlTkboTR3SQr2rwdYxU8dd46ReX6MHrv3EKTN0wb3xZNjOLyaJVuVdSMFda7e+RX+2bPdlsQNLHGT4JCtwhFE5t6+cRlBq2bxvXtYRt/1ybOPAw2Um5GpjvOZUVr23Bp59dqq29L+2DxIjv0Z6ddhK1yRlgfb9i2yGa3u5pHadOeBW3zrAkv8yjWfblI/zIm6hxTFnTfUos7QVuYMX4IERvPf6bNrGwYV1A9M9tmKpvQJe5P8f+gd/javf7vhGx+Tf/8v/UpRHOshv4O8OlapKiY4ApJc1xHbQs0I6hp0BmM8wBZiU8Fs86fX9Ck+SkSuEcZtpp2jyunKzqPkMo4FOp0ZqZUHllzil47SPbXlkFAkjze+u24d3X+bTvU1UJsvVDEV8i8JYQQitGvjkGYnkpzZM2DVsOfzNX5QJMOcU2R0svVGJ0stZTkGULI/bt94T9bBeGde+SGQJHrx1+LI1n7c+Bdf2DH8pKB5ReiqUtfsGlBLsYaj2fZbvCENt7Uyb4Dkh4Q5+aRTlzYfZ7T5jJrdOUhwuDuFyjp8LpdAUDpgxIw3KqAQ0YHNGACr39JcyhmZ1Sgxx+hkDalPcVyjlgyi9tFP997fKRWCFIc4bSjWbGQVM23fDJBV10V/sxuhZp5izSxTOFAjPmtQWR4u6s6KHfotzFbU5IJlD5QxtgFuhM7biOyU07hqfFYrl7nbWfvSjL9pPv3yXqIVwh3bAqWCKm0QFEGr+Z7S5w2hLI0PbkFbaPGLc3WdilZyAp4TDNdTBs4BD506SwI+cCB7gk/BgoSn16PiWkTe3QWWpgodn6afRROESYWCGejQEGyDyxWWMok3YZBTjaiSnTeAynkcWXA68mQHXErhUzk5DQItn8xwwLAdDnnE6SwUqrWiQZmrqkEvSXQLzL0szAVclF8dCBHh4DzxXn/2Uz3SuHLmBC+vhftFI+XIkVqM/l3gmKkch3+1zcfl5u7r6HAflqp2cuPTZlTKu9JCv1TUaLB0FugCP6lyah5KXCnJP+JStJCDy23eluNrCLQTcZM32jXY4R593b6EzjLBklRh91ll50HhwL/kuGKtM7zAqlP5lKOUH85EcQNBH25VuPK8OlHdqsz8MeIy3yl++0rECPp0a9FdesWEkGn2mvElTcWVZNwn0PTmG+5UZ8wLEoYZxPBZn5ewUT9jncnRq52ajzeoOR9DghcOpUg2O9YvDGtigl4HDnWBdEuz0je+7McdFYyZNQlc+jfg5Tarsmg9jtMbXIkjv2u9DOSjnJLpWueGLOiYbmPG5q8GmbQdToIq+Ab+GkdMBKP/Z+dBQnVO6r6JTiQJwZgBohzjUz9HFXqBfOiITd3seTdoIehvpEKduO5El8tDaeoVVu6OTGp0GrpzSM2JyO7trN3fYj+2GOkvfuDLOFyGaC6LBFok6f3fLVbuZM8CB9mjl0FUnFTDhb5xAHJPezoQvgTWb7tkP6rDt6OTgWBmqck53Hh7B984SYBdM0M7LQ3FI1I+gRXTCd+DCqBJ1RBcCA1+jKzx7u5wcHhqoQXXxui3JB/JPnoXe3AgA6uU4L/B7+I8ykB+doF5lEIRze2bUDh3soc5y078PM7fzADbK/rH/6Z/JvW9zfKNj8h/8X//lIMtO9YrS38Kqd94LRCkZjXgZBRmtPEG8+YT46AzI2MgYjyZQzdtyMQcJ+wiXW9C7UQ71mqgGUpzbV5F5SAyzpPusZg0E4OQ0tK1huX7/tr398ieMUu8gVpf0R1sqlXjSzwDsmefsB8QPQ/RnXRfh9qOMmcqg+hfy+V8+VUYwH8yl4vOQjl8LryffOeOg8bucAJU5fzIvdfmoDJJ9Mfit0vLsjbmCo1MioY1IGI7VsMVwyfQqVRkczuynBzTAcUpQPrZdzK4AoyxgPk8hLkGoOVmFM84NsERRR6AsZ9gQJWWof6Uwl4ef/gofQqVxc2lY8id4RtzUwac40OgAU22IJsNXn02sEtcKhNCJ68CEcqtNj7ja0cwaRZ+CnSRZcK3D4XLciraIMwpgiI2QxOBQb1Y6OE1A+1k2rVBSWQwHePRlXY84ICtGhx8+3LYvv/rQ3nKuzegCEsApXtCIhoYqLkfl0CtRBIT1iPZoU+eCKuE9Ry070A3a4aCorN2nQPr3ThHFvj74ERqJHz49QA88ocMHfODWqIuOnzyjTOl0OEJ2VK4RdlWR2+errAcD84Iu2tEAZaTxDKwaqBmG5n2UcoygDj1tPD86Aj9FeZ/RT4w18mfOhn6FKhauAffgHPhjTKUXNO51QC3TldfAEd8zZePIz46JkO6QZ8MbPtM5I1/LirQHzypfDITl9veHcUxcLjzJNvr17pFEUm2bswYItdw1+QZxLoxw+N6j3mGB55EPZcXcBZcB6+zKB3E0uefAxlUqbjRnnwsunu3urVc4Jb4sdDGj/IY+ajjoj12kdZWv+4r4xl8dIOGyvz2c8o9TJRon4U/d3I9TsvFVADgAyJERXWUjBlznPVbWfVGQafhYOngEt5y1yyuOCffEZ+ql/axo4dM9nnx5nG8jV5R0BjUucSYc/FCdEe7wmhFP4HcKMRFQPt0vRUbQEdIxt/3Uj1OizrE9r1mnxl3ZNTLjgE28JGJiPzGYrqhRR8WKchruV2RBT/SduUa7DjCwF0ZKwF50VaUNWCfODLyiXAuD+qf0lMmdHFxLpCk4NKn9qJ2MTuKMiishctrnZvYuUzN9JIIqApcwiNboYx1cYHcALas4wHH13bFbyCPvRwxETOp0GkhH1GmTJfibw0PqQJ3k5ASl5cJNTYPTRiCxTZ0i86lqqbjOjU6BulK8xgYoU9A1Sd5OlVGPPNzDnUESfKID5EM6HU6njWgruk6cQTfrjM6iYeUsegr4ciG4kR/lWeVdPBgetX0HuTps9gRYqUttrW/pc9qZCbpo7Lb83OvlbL7ctnd35tZAO/r1J37lL/jAtzq+0TH5D/+9fyUdkBFU6J4ZBSSMp4L0dK63nzMtRKhgDMlpjHRgVF6Zd4SRHp6dA9MbR3k4Ujoa5nkxVAZPp6J2P1TgfCNsoiU4L0mMkkEFDiQo0O7aqZOzXBqyLsUb75rnQ0Gkst9yOI/xtO0Aah18+jtfqTuZyvQlCaEQJsxCYftmOQkoEULIEFcBq+dVRDHEluUvzhq3LGdR207yMMKgcXDk4Wld5ciVUpdZZd68Vt1k4hBZxWe3FfY6DcErDHFMaF+Y834NmFyFIRy27dwrGOETpgQvgYPn4tQgzDKQodxiYJnUqRtHTq6MWACjOK3r3hddwuG8pu/6SFK0wHnwYdTGfRFUyEZuCgaNJHCYgEqbRXD+p14F2J+SS2Psp4bD+yoia7ZNyBMnpBJmNWY6YQhwhJrvKmhoAHZEOvcxDN7nmYzSwYcjZPnEhDaz6N9/qJC1r2k3HO90jziMMeb00/adl3YZoDhSYe0cGLGBVhoM2owxAA+gMhGOvCkW3iuDXaN8+xTOoM7wnM8Cpx11BK6yyeZ70LOW6jGap64spQVHRofy2oLIlo+ajGi0yuTOB5ToBMfkPDwYBQ7kT88mLn7grFc31IgWA+iOny/HbTrEkeE5OhQEG+Z3ynH7tOZZDCb12FZGTqGVjqF9sV81gg/P00edknJgKAQ/WLb4pr5TcW7ZZarlP/mTMtIb2vldHBzgmJx0W+q7J4Qr95Kc3OEtqJOW9FuedBWPW5GvTZg1N0RDT/1xQmQa2kmkhjN9B1eZAsOZMVq23qxSTz9oyHwnh7pltV62LacOyqOOyT6y7Aol5SenyY7QvfxZcGYf+Apt1VUq8P51HtEHFFIH5G3CnIksiADxBAJiXPNdBKXK9EO4Qjt5gYtOoTi/b8Qk01IcvS7p5dmBw5a+ijN5J04EOiarfsQDvJXkXT6Tq+B3ZBrwVBTVdmROxwba0adMp1DA3/3eQ9btPdv1BW5Oh7j/h1uTmyyZFUt2QCeA+7ROn4o0ccqRUfcB6W2GukT7oLPmIKbaOAx/2BdxU8tYdSaF82u97JSseDYCp55xhecah/wO5/L67n2ivzo8cZSozwFZTQ95omu1TU84JdDZBFlXHbm54e4BuoHBUPoMTe2Ab+bd0sY98KIVgFsHqnS9/Kyzba6LU+ReVKfnE1hFcRxx8CAswqyMVUJ86Qxly1QIZwkc5IszeV4H6gnZd/M5dZ05li5r9n1Gni46kFcyAAQWl67TJG3VgFJc6aT0CcXKnNPykJ76dHLpH9dj+2gzZTh9GW+2m6evgAds0EVdKbtQv3S+ZaB3u2AgC58aqfszv/q/4u63O745YtI5JjGsosDecSQiohHsDLjKu1caAl3JXDU6VDhjnDQWMpgeMTdEkr1+9Ae3SoHBJEo4xAEnIYg7+JkxLqPpUUu0ZGFTPi9l4rRNWopCl1nDsNyPogHZMdwgSbQr/DatgrBp6/voSCAyen+Gv1QombOlL71jEkMvrBpZ/mxV3Hi/umNdMBWf4iKEpYxt8i8KxxVNOhoqgzgmMKv3s9mS1LY85RTMZMIjRFF8Mlpu+r8Mp4BqMEuRCb8OlXAnN0aGAQbhiyDwGWeGWjJN5EikY9JSsnznnsrLflufghZjRhlxZx+CfzolNHmO9rPxWMpIs712Mh21k7F0c0rB0TvlIISjERWAvwt3hT8J4ePWoxAUjYGAUyNgmRha8KwUSAcVYxwTFRp4E98FG2Woww9+ck9cqFjlyzLYKqa54dr5vC1WKCpoAEnB20FzQ6okXAKWBsM+Ouo0Sz9RJTEjXanTaaiER2molKkhbHFGP1QKCjHOScFW9Kgt3LmuXHRw23ev9U6r/bVfmbbk03BwOV7lcDo9wFeec+RFm/BKdj+mb74HyKXDcBv1aJhwuO7vKLNMWflXUXjcAvaL0cgT2jHUzSPAYjKqyz1NGPctyzpP8lJW0Ek3y4jz8Dw4FS6NS0eT/rr8IS3lbw2GR+jINfmQ1sN/ymwZ1AAQHnCVzfTkLNsLOGjJ4AbZlyY6SvKPCtyIifyZPJDNAmdwDtyr8LKy6Mv9XC5s1eoKI4DuamuysyNbB0D2s6Isxf8q6cAPnuQTecBVOm7T72ZrLpsOD1HeF5YlOfNZ+tPvPK9MKgsq9nJKdNIddHjNXoqPikCaGJtOFW44NRzel9ecasugBPyoL5LkyKfGyiTMsTsBM0DMtC26Kw4adeowyUfyrnUqA+LQvKpDHUlkw9UcWdFhVM6cqJXJqkYeAman0zWwlU9iwroROrGUKAc8aKJylq/zqYO+choEh2ThYBE8iwaX+GoA45JTP4RAzypF8lLZEvGUCEF0bcmwMPaDxGzWRhkPdUCiQWtoptxCXPWtTnGQC73kuURugMl9PFbQ93ZxC26c1tNBKBwLgI6RK7HuH1acOCUa+51nDL0Jx25PcdyOhwyIuyxd64Tz0gOdkQ0Ie6AtlwPnoI+JIMJ3eY+OA7SjY+RiN/wUGyBN1NOJoHX9VVlxhK/pn/zZ34vO4bu8GF6nP+bKPOFI+djYV7uMpuARGFBMJoNnZZD2wwEwXe3303FAqpyZ0+JRMirfGSFX/waFnPKjv3XuXBJvCoYOkfoU+oOLTHsqKJw6tG68N+9fVUBbkuP7f+KfTjvf5vjmHJO/8i/xP8Sw7cgPCJWYAAbf5OjD/ynH/d55CYPxO1MKHYI9zEo2CZZKwOFelIhCqqeqcnV0LqM6QnKTJAnrHFuWSKqoJTpnlDuHyKOx1J+wIQQx29kIjcZGAe3n7D2AMgizvApX5yGjPuHhugykoGdEjpESFonvdc/goatDAofItB+jSF+927clrmgIZoCZuWaCcJySOCecfKqIhCUje4TEw+edujHpKkqG33Hc7CsCbZ22G8cr12mPtjN1QR3xviljMe+pTKSQT8suKmAFLAcfgvtsEhR/5YQV85XDUMwc54cKNUKOYCzjswp4Rvhh+IYwD9r5yTQje0cPGlMBcV8M53jllcArasQdePdw6kYBlC/8sD+RHb4L10e+ok7bdgol+SXyInAKg/DEIaBD8qUXLK9TIhjWWfWpMMugy7PylZE5d7sch98YoaAkpY37RoSHgmuVPDhGodSoqZyEvHMluELA41xJc/kOONwxSsUMTaRHwrzQMTgGl9wKYYRZfJThNUMeg2ZCKKfv79BxtQuJkNiOhjXGtVbKlSHingqB+27AdP8wB+czrrvjsWpUhY/yfzmAFzVOjnrc2AkFqasOfnb2VERzjOAdMD7FMHhmyubjqfKjSvg+kRNlhwvek290msWrYf/s9grPyz8f9QitSYgYQuD1Uz4K/jQ2/B2bD+LeGjqKkUMNo2X60a19xggbdt8sMbA4JOiP7FeDvInf3rGT4OagmGxvmSB8pwyAo2TfxaLR0qAlB4nnsqEWR3J6qEvHxsThjFjpi8ZIo2vo2/n9MBb4sO/Kro6OOsQVNpMR/aA+ew2GovR9t4o8rUz557/eaKovdEZMeq9tGFy+anKqkdPnGMvT0wmDtsoviazyfBw9zvCUEPHpfXHnCpLKP5NetJjy8rS40YCDdfUYFam3IuOwtVHH/r1TkTnqMwqQ6VF/57oY1YGvaTGjrfJoBqfyW/rNSd/oIPXTb8rH+VAulAWEvQaz/pVjHhnhrNyi6qPtOEVloq6HcGbgir3waXWxA9OVTijy4ErSuZFfjLlOim++tc/aJJ2d5GDAC7Wb+H3wYp1OnSQhFN43MupABMGJzjBq8Czd6XgmE5UD4DVC4fSfvC/v+WZznSrrkM4fB6JUpcPtIF04MlXcyZDMqgyUA0152lNGPHQMYyNxToyWysMebi7oNGXt96K+341zcDOj325BkHrUO9BAPgSX4leE9oMDbdM9ZWWe2K3oEB0O7OkKujLgkudriokywJroOs87JWhkP1Ey2jJyou6UXt//k/9sYPw2xzc6Jv/uv/V/DKHTAp0SXr/66VePjNgSoVDdU0zNw5HEJgplRUQnCCochah2FYQoKP+8E+HexLOKcpgfYZa0nrQ7B0pYiRyjqMGVQUUwdQY51BvjCTIUtMVi0Wa31+1ZowNMmbflnsyoIij4eIhnFVi38/Xsl8t5y7Z1TtzBU3hLUOVM+1d1VC0U9tPqVA45vM+HF/kXBS0jhznMF9Ex4QzxVMIQIiFwFYGKDWIDpwoqTBm4O0IHp+CQP5V74LB+PTDaUvFkCSv1VF5EUFXOiP3je8KxKob0t3MsdBYoY9kYuBhiv0sblX+naHV64OcYodABBYqDZTa4XrcwuBnbhJGGZW1L5SaM7hJo1KQ3vGoq68j0C3+946MCUkE7cgBSClGWwr3j46GBkiaZdrAPOnjAmugG+HUlk8Isf0iWjOSth2fSSzz9nifFpfO4J5PT7N3idtyOLsNbFM00GPX6nP0w3BxF430h1/ERF+KVcubcAApCjgIyNOqKKQxYOak6qNZlVKAcAXHORwdPnaJHvGRrcAybo+7aaVf+QDnGsTWUq9KCVvDXI0rJpfRDE8SDdOXBZY6upDIcXiMpOAOUHnCdtqGZezy4/4dwOFrUmVmukR+ey9b48FRyScBJonrCLcz5X/TzDV4LLtHe9CD8FIUnjwNrcnNUyAirzkfoz3MFtzxRuA2/mZgorxmS1gA6BSLO6bv9iCzEITGB1/wMRuY4JeaI5JUC0RH21fK2h37CkLld9yPPKJ/KmqfQy/mZnlBPQD9fbeG7VMwJ8QVwGo8YL2DOCx4ZqTtYcCWcm0xpUPvEw3KyTYiENvC7MLtx2nhojgB94F7golQcseib0i/Cqr5yqqbP99Co9AZBXJWxp054wp1Wj3UKpAd9Lh0Bw1FPRbEqgprRurpFvQA9vZYpA/6khXKr/EpHIxbRidy3nNvMj5HlyXSUCM1k6vtfXJ4sjpymLXmtvYdK1yqn8pKjd3nLT/trhPsFPqBA6ERnA0de2SB88HsSYCNfTvGr9+FX4CgnBZxRvw7EwgRu6rKfExzYk/E0znt2LqU1owkbnSTosMDA6xwrK0ZHjSLIp+F5VUEnh/JcElalC9+li7wkntRbOjg6Q06t8hD4PMZhqZc9yst2ugbW5Ty6ZNllxfYhg5HgGr3PKa17HlVnZJqRfqobaTjtr31JIzIeSlEm+gG9lWg9TsnuLi5RdKS/eQocSX4dA3dlvZsv22LucupqG/bhGeCmT/KImNKBj9PDPx3lB/hNvT1E9oCCtuRHnXD1oEQFGugcHcXvisBSDvjKoYbG9CuDOIrTwfb9X/1n/Patjm90TP7yX/rn6UwJkr0XOf3vEnrDsCpIgeqMjlj6mfIS3cO+qMS9rtKqDZZk3m76AKFRATtnmrwVBETGdaQWo8Jz1q0w6zkKh0euwVCOnDRItzc37e72Q5SQSFPZZRSRpqEAR2Ch7ggGP/JeCwnGEUGLgJaXW85C9ana0mirmMqYp3sBr+7JBNYRvectG5PhoWy8SRRWpmUkrGW5rTIQKPFjPZ4Ft4pL5W17krrgCA0oH0eL31kNwBdHMXFOVBjWRzlsQZRvBnWcYTbq6qcaNHIqQ0ARTOgpLlGMrgYyYqNDAY1t2xFg/+4XR4YyrVMXRn9kTGExuc5NonQqq1+7KInneNOOcoMPAKkwLcotAgrDf+SdOhMmpD8q3lzp7vtd/Atv8ICBVUDiQACD77lxhYE4KWNfo7LM0SqMlCuaWZMRIPeGOEHBTco5mZ5EKWqMbD/KSsTwjHwWnkCJ+FtD5K3+fUIaYt8l41bn2zW8txWnwCARgDzQ87X6ma85BdK+5IzhcmVKTQHEAKi4ueZ9Fbp9T9Ix7VmVdw8PBu18etlenX/STidnOBSOas1Hsd/0kzYO3MbeUT4wuxeQuyUfud31nrubqpiNWi7g0xVtOb1o5AhagT/loQyRChR+kYdgyVrKDBBcy3XgE1/JlaGAvKTSlz7ysJ8hirzJV8fO7j+iAUt9XHN4eoiD5Uv5amNFVw3VtKCHYe7sHWH+E85JXs7pqiQIa3/drdUN1Cpa8oJecIOsNTLpNIRGSX6AvuAa5AQOB1fys6sCszSZUXjeTKseCKwujV+3JQOf5IfRP1xS6tSQaqQ1nl8nM2oMfUYcZjdX7tvtON38iSO7Gp3KjT0E1P6LN1dcOJ+frdfhaQtal3A6YHJ1yPExbdM9ow+9o+GhQ+V+MCkH3lyGnQGFkQ+Md4xhnFb400hJTnULMFBOeiu/0xPfnusu3aMs4x66jYBTKjqf4CP5hciUUUtfUUGP0jdlrHjF6Q95D35BNsIv6JEdBQYeEWLh1g5IEx2TvOAOPIl3B67lNNh9eROc4pQYLdHJcDCgnJ4is5OBK0OABz4SidkJFR3gNIaDQCOLGfkvjKzdh062KV+K3ySxcl/dIR+o88xNUZ9s+O42/PP5oq2W6BX6s79/DEwAxnc4irZ8I7k7lqsz1T8OiltzIzf1hW2oq5dZuk379rfjKe1IyT56LDTmWnQIbYGv8LMOG/SLTpRlUT8fnWl4LX0Ax0bglzhfa043d9N5B9HArFtdDjtfO/yLKoD0NzwrfbxWsm7fiqO8CsViR8pxLH2t/kQj54Y81ZcVL1SVgbDy96f/+M8hx+Qv/V/+d2lURSnQAiQSRWApyDK2Ge1yvzfKMWAALlHspEBrWMC9VpRn8PjgIV9YJmMbmkzYixGAUwAZCaCM1f97ECM5GzwaY6xyg7ltS8TGC9XbgwiLxV376u1P2u31VyGqozSNYTxgoIhRUREAY41wegOp0tA4VpkcfFgm/ZJZrIe+6iRoqLO7rRRQcCQwh88Lk8+kjdQl0b1OHZ3SEn2+uEnceFq2iC0MqSoMa11OT2XOlN8yu/cVaIvbrnWKf9lCA6aD56cvZVIAau8Q2pEmXJfBYkSjLDTmfurklFNSDpSRh3I2qu7qD/84+2kKyyC4nhjiCl8/0/5+m0LLKH6e8/ocQVFo5QEVitnyR5zioJK7qqxCViNr2oR/5KN6I3EJZBR6cCx+wDMXg2fZkevCq2LJPepTgYZ3QZblQFXu5abiCjI06K748qVf0/EpzgCGUIcAZecSvQg6SiK8AAzFEwogOC4NgROHAwe+8mr7FXjhvMcxMWLiO4QsL+59VmzWCEr4uRa6y3dVd5wpTg3xaOibcumjbfHpdaNX4jRROKMe9NsdUM+nr9qbV5+1y9PX4P8EIzRmtD5pw2McD/qOSskSR+EBq+34YIgjdtGm0wtkzheOYYTBt07/w+MaOJ5jUKUXUkL78tV+ZCCREB0PT4yonYpzwqGyknwymrJqLoY8mg5SkwqLyvmnQYLuKN68KZbTUV+SIHGgBsfQ49R34Zy28Uij+HWehjLt6NToipudmQPi2FZj6UjYuu1PPwVgVMXykitTM5zeS04DeK08lW14BwrQjkuLXQl0HLiVPY2Y75lZYKBqW3uZgbqotFfYHmJBHpZnHI3G8Q7t5F7lGYcAgxKjYGvAZ5v+r+zJw4bdt5waRenc6yRpbR/2jsQhOi2OFl+Va+4JS3bcdD8YHSJwZnTa6xX5MfKsnKk3NcaetElbksgBjSt93LbdKMn0ZJoNyMSlTo7vfIl+gP69wxa9AFn6KFl60+HffSyMzNlX9fGjzhq4gQsCh7yujCdni2ekPRf5tFMaRDBGOZ5uK6cspQO/EsWmjHQa68DSz5GDCfqp06pudut8t2lXd0Zf66g4VRE+LXz5zd1aTYQ3KdZou1N2ypi/3abBKZHru1n2dlHnGU3z7dN5TQG0siNLHN/Fco7jQj2Ulz9yQOvoJeRAh2XmhmrKPX3zUN/Jcx7iE7AiR7FbGTCWDcgAQX3a6RCdNzRpaKiDrB72tQX+FuY4Y5ypkFOei/MLbj2zUhG8O9BQd+rE5q3Y6G4Htl40zwYi0A46vJNh8a5ein2hfJLL6Z9tSPMQlWtx2qKb99qf+pV/kvvf7vhGx+Tf/D+XYxIK8l+UFIgJU/GfSI+TQpkIqIwG0gqRel51WjZGVsa1PtF6iAc/PGqDbKcMcyEQLoXMaFshos8iAKeZ6hFO2gk5aS6MzunUiGE9X8rl9tXvP/y0vXv/w+zcaARFRlIJxCkK3EWojJQ45I+EPYE9faFOu1rdlRAU4IcC5ymTG/GQ8DHE9sn+UyiMLiPqNKGUbSv1QFBHDBllwaAqBQ8ZrQ+NZ/4e3CasIRwpZz0lRxXVkMmpl1opjuOBYNC+TG+eju3bFxnL/oRW/I7ygAHDKx1jC3McO+SKxwNvpgZop4+YZC5VwaOsfVEBSQCpoFFyNGf+hcuZIwjgRuiko05mHFMesQ6z9G3Tth25D92zAgY/oICOiY5nQqngqGgAnwDzwZECpCAW3B6FZ/kOHpK/aEOohK0EOViPsDnvLMnlA/slDlM/z4pHa1TQBkejNh76moOTjM6dPpD24s9VGYvlgvaMlqhkUDo86LO2lEiDzpD1o2Me1p7ARzHxK+40WtKmA9OLwYc8FYzmYpUNrj3pb5I+oWVg5XcUHApXfGucM/LDWJyfXrXPP/1e++TVL7Tzk6t2hrNxOjnH0TpDYQ/bMW3v09QBdN571klxn4fTdnb6pp1Q/hgH5vAQZyxbSNPGao4BeQj+zEExOXbfVTs870qOx639g6cxbLU7L3CHN4UfgsAr4V34XkMmnjLSFgfcN+8gIy8jDTgI+yj73T036FK5SdP95JiMoYfRLF874V4U6hYPo7PZYh6E51UTIFv2NNLhJmppgwsVJRMGyjud44AIGDLax4DHWQTX6pHVitE0PJzQNgBnM0ee95qrsSqXBeNy55YEmkx1BoSjXQ1+DcD4g790fn29gAMm9V2cyshDMYDlQmtp66dYhyd1utUR/XSvOiZOekoUn8QRcFM/UbmHMwYedfR1Gt0Y0VG6+reiOPA/BYvnizY6kxXlfKHPyOaqDJqHK3Z8M7DLYTOFDp7c98VIhnU5FaiMKf/CnWlecGPejzKl3rL/8qXl5QtlzryLB84nyisUqlX7oo6KY6Js65jEUUQ2+GlGlDkirvK5p84tNPaFpSWbOj6l54yUOPVgDo+qwJ7AcsiH7Op0ofqsDLWwOl2WwS11GynRMVi55bww8l1DLfNmRRP0M+EzO4/zjHpqaC4aeHYnaemonnRpdO/4iB/AzynvGL1xfxj3gXJwFmeczicqEpjEnU6hslxT1j4XuyWSPESP/ZNfPKUr8mjSdbbrfzbZlT5BF22IfybyZ7WU/MO/TOFha/qVktocnRHlpnLqpBk2GRusHZdAwY92TpxYZ55Dh8jTijll5C3blP8EVNmNw8LhY7/2u3i78Dc7Jv/K/56mZGjhVMECgB0EKI1ClFCuwyhcLEeEDtD5KFWuf23QUBB2gsN63ObbtyqO8M4zj+mLpBAIkdIrZjPCjZhALoy7xreeV8HIDOuty/nmeLx4tDPfkfNlu5t91da++AvPVeJrxGRz66wRdPXFQ9D6aExv8AIn7fRRkHjnlNCQaHzDNDBffccQUr6Ui8ZSaeATxk4CIk1LuIQMMVxxZLguntx/Q+ckSWTitCOmR9Um3BpsGViFWfXJMzKH/anohk4ECkzBoUN5URifOorliFAfhj0KgHbEa5QbDCQ6gR74HWmU86RgxGnpToU0fxQWB64UUHE6MjDhKXseAIMetUb+9HSaDXdUNoVzsE+/bTMhZS6MB4xGgUelWk4hcPC8dYhPWopTcjw8wFjCRwlj2t9yECWNsNgXpS5TdLRlPcGBTh/CltA1vwsJrlqwb+VgOFrIigPoa+Kru6X6xmq3hM5yc+q13Mbw/XqRdit3wBUd8CJAVOTD73YAw6QiRkHkhXSyD5fLQJbzxa/A6TX5IkLtVS/Tl8gY9ypKWbwT3ACHONEYa7AytYRc6Pz7CvfPP/tFzl9qr84/bZcXr9vp1CjDaaIlLg01tXUPmPFk45jY3/HojJHxVRvR7yPLHblPyBGG8b7d3V6jZLftSKdk94jn6JujX3jE3BmjQ88YN5fht2f5Vp6jj+oE6Sns4aPCUXiM6xCDPsKDlKtwOvph7+ijorUey6rY3FhxgmOSN766tXhHS2X0o6PxsE3UxBy1Mog4IuY0hC9ok//VGxqcdfISzPvQMdGRKHmLXHN9hc5wb5vkeSAHHvajRtsb8AEf4KAuFrNcU1lD5ZTSCBiJ8XscbPEEjiUyBRwAAP/0SURBVFzubxF1ozws/xsdqFyOwkGvc6Svsuf0g46D0RLpLa3lDw+n4eQRX5SXbemPD/K+Gg2lez2JpywWAFfJ7aCs+iMDBwccnMpuXgyIQzKfbfh0Gqxg8rUMDiqsw2Xa9ZJVN1o0f0GH5Ak81XJbQdIYZ7BpNAiGj5GFpWNA1V20p+6y/L36GDpYIMvwoZERGu2JOHEKzZwxv4tb0wN0CBz365i4zYDTGeqYvJMHXkgk0FM7Q7vS3df9y1OuitHxVX5qE0i3kkAGOPoIer5Td+k8+gfuzYVxI0HvVjSakvRHWTtWp8CzpV9LRy9walZxetFLOukAb45Xcpgo0/NXdDjfkxoAdqJPuK490Waqs+QFfyfKg64RyVlSLCyU9zNRRfroobPpoBKtR9/hKc5sJAjNJpEZZYrWeLBWJVKO4tHHOnn8TkI0+to+UVvKhJcpaN+dUnTFmYd4jn2mTgee1i3+1FdGrxy4CGRsk3IETv7Ur3x7x0RN+Tc9dDxUzvZMvVoGTa+1vDGFTWBrZ0zvlfKNUQe4Ej6u2QeuKyj2ka7wqxhrALENxTnaydp8BMN3p3CZDjqyhYkcFb1sIPqi3a+u22r+ts1uv8IZ+aot+H57+9N2e/fjNl//pD3t3LadQzzfbpnpy4vLroS/YNQQ2npGeBoTYPOsKEp5rBp8db8hTo21kYlSHjot6neVo0qN5+yq7aimMJC9l6vHG4FUOKkny7Z0lMQERfqpKqde3D0xRhvmUQCy0gPclu60D/k/bVh7nA4q8XsibsASJ8zPpzLQlrbPFE3dZtW7Tbnv3xgeu1qAEdZAplTo/H6IIlKhBTthLmkrsPZFb1/Pf8FZ+6u4GqQiFCoj8SlccTb69qjTl4RJ47zJN5965zIyThln5jTFvQoBuMMZ3Hd5oorIkXU5VuJGo21RFSCGsVOWCpqKsXAIPlHMETb6lpeUjaftlNOpEe9FwGjTZNEsvd1nRLTDaErt5qh2VzpifHfvGzquHQ0pc6hyrNGhI68ahaFsoK1MnZA19ixOCoc0UFCVBWlFx6CHigl60IlSBFVQ2ON0d5+W93n5Z6HjvV3gHLmjsUuCjQDSpDwKjYeTSTs/f9POT163k5NLHEPOs1dteuIUDf0F38PDYTsZXraTwRWfryn7i+108gn4mLbxcIwSM/l3HGN06Avx+GNo0fZehu3l/qA9bnfawwbu26IUHzECnHsv0BKn5XjvuB2BJJfm+v4VR70aB5VaplxlUIlGfyuqymcUqyN5Fav0tC9egt8wqM/QRoWLfq4oo7JEXfdPypOjU3lw2WbzuzZfugEgAxQMxHzhaiLfb0M1tiFvgs9+q/o4NPeuHHC1C84Gdem0yEvSQoNVG5+t2t3ddbu9eY9+uWvLGW0sdWy2Vg180Mdvwg18Pq+y7p3iY5W9vAq9y/D5KQrkZ65z6pwaLs+Sb05x5TJYDTA9phVhF3Ul58ETXzQkYwZwU5z7yWAcJ9NolsuGPQ+gg9GvmqrC0ONQqseMbs7ulujKFXL8CO74vQSX8iwtSBtNnxGKF2CTFho++Vm8GFH1JYBLl6DyXWB0hqburgofHR0MwLkOnw5kTfno6ElEdwp2isWoYhiD31xBIFQvyCz8k7f6wj+H+049Cbf0h+aJRKyhCziWSYDH6UiNf5wEMaU8ZsXfM07bsE1P60Wk59Oz5I4ZSVIWxYVwSwuNbfKdlEV4Ns4lsLh/UHLGgFW+3AC/eWbmIU7MsYGmjy4vX6/aFkfVt1+bOKrdkL5GXAfYsPHE3czBB9fiKGuD7Df9MNfG6JH4kf8SmaGf8m72Z+F7cl0A9AH+dbnubL5sN74iYLFKe/ZBOdvZRU4ZQBwPpgz0z9AHZ208veA8z2aLl+eX2UrfLQfcBkE6C46D237XalWeTop2SB2r7fS6TmKmaMSxciTs8jv8YAJzooHyJ98R0siBibqhLzz9yIDhd3P8LSS//gtR9Hr8tQOejO9vPUKVi3yCBwyHxVDS4Yxi+ReHRaOS68Xg4QPu6zXGS4yH7ouofOU2CMZwJcpiRdRrhzMaRhmns3w3E3/hdvML35Z602aLt+367nfazexHKO/3KB1HUhjSFeLNyEBE+mycrO4vv/mLIeO6IzTbFPk6IR7Vp4JXAxrjIgx8+J+KTkZ0xJ3pEwlqXRDeezJ1IiT0uaIeMDu/vechTq1bPPipZ+2dGGJ+pxxtOYfoKEewdLAOgEPlJjzlRKm4fbamcnxTpP3KygNgMlLiK/R9WZzGXSMv3HEY+eebd/P2XYHiv8AY+DTYwiLuKEqxPjxumNbC9rGmRyxT+JyOR+3q/ARD59bNI/jgkDImJpqYV1N1Az4zL97xhI5eQoYwPP+L/HaA02S0RFu1u290oMKStQQVoUbZVruU1cHpeM3RcBy9jk9PphhfDK8OiZsPqTgcZY749O2Xji7cUdgRu6FqE7bEqVt5m9C2WC3a3ewWR8z9A3AujRTEAQRtcUahdWhaNLNP4THP/JM/uhG6eBRgilf+E5VYAlz0chMupYx9U7ZU4L5p26iJfyoMOdS2nI64OH+daZzXrz5rFxevcDJcql2jZhUh1iDKPA7HASPqkfuDXKE8T9oxTonTN4leULGK0IjA/PZ928OQDPZHkKLuJTcFuFRiSr5KTtxlWaXOHrDsgHMJEjzIlygrftApR+/IkL1D1rI6h19qjrgEXqMNeTwDAc4DByvjCcp2FEVvwrH9v0d5ux2AjoPv29JJNC8gOQ70k2Y/yhDFqVNHw3ejmEdgnsB9nF75OntBPOroYKyTSLulfBkY5bycCkf9vkvHpMIFZRn5y6fQL0qa/unkOsoMbYWB646Qs/cNOBAeI4SZpjbnA16I/FK/9ZTzZESsRtbuuupuzw5m7IP9lubqCt/me3ZidNllyO5lUjz8kQ6dHrUPTkcYETERcjFbtrt5N6jAIck7cJAlDafT6W4mpn63HyYdO2UShyo4FFfCpRNVeiZOvuXR175KxJG9Bp1iobPTfDUlpdOgU4IOoA9xytVNtJvBBu0MTK4dGrVzh1QHATin4MTFDEbHxVEGLTwjIvyeJFro4Nb2iZwAh3lhk5OzigLinOmYS597aCdt/S6e5RMNbqbrxBn9Kb3h9FNnfCnbb9Vgu0Puj9R9XH+kLp0HV/x4qt95APpr3H0Bo8nTvqxPHU190ldZ4FCWQkyp2sGTA9o6iFEv5OQZpT/wgtRMc1NHVLb8IIx+T9NinIEfbRs18xUvRsziFMmT3HNQo/3I9CWEUB96zwi407LyVr3SA/nlkbJJolgeUKd1jdGqm6plipmLWc0qLMLJfWkVXqY9V0b92V/9iz75rY5vdEz+yr/xLwCgAuGr3WEgTgG2QyLVU2YTQL5ylKGIIuNLIcV7udkdnTHmnmEhR2mGbSsL22iG/a8RjPPc9eKsgkGaqlDcOOrhXm/1rt3hmCy3P8WzvQEhjH46pbFdYcAY5Yl04fDsjYJACkOFBHWyuGfDgd/vlO++a1Rqbtt2u/7AMn7zmXLaOoeKq2E8vqmcFOKKvvi9Y0CflJlSg4SXwUpJiScNf1qXMTnNtHa+2hFyHJPAWv3xWQfscpC1eS8RF/Co55uEV52UGHee47sFrVcYM4IV4+Fw2qSewAkctQKjcC5+EuEwCmE/6XNQyXMypHALj+XOpqP2yaurNnUPCp7xusZBxZEttMFVlk5SsVEYHbbkf0A3FYZL84zqD8YoDJwpw71uB61dr5Gnp2Hkei48qCGiHb/H608UCGWCwtUxMVfCEZbKVGU+RGlkbhreM7dkcKwiM8/CtyqPII8Z+1K5xVhoXJRmEwWfnzXUtbzW3WwjtEp6WDzI/fhdmshzkYdiMHiTZ+iAPCoO4xQEzygGTvthBTXKslmeB99xTiQfn9aVyNCxSxJP25vXn7ary+9gsBgdMULUSNXAAf643wRnBwcYMJySwfic87Qdo8A0KOLOfmjgNSKrxW3bLu7aAc8cM/o9QsEd41yaC3SkzNC200MD2qhpA3gfeh4wcOmd8qK5SXkYqieUmDlFyLhG035CavqvQwp88HCSGiknLzgFa3RkX73QJV9qMMRHplVwMpx2WeJA5XX0naNAAVDPKLvjj3A41+SrjLpVlJvazwLKwe4qUDf8K8fE0apyoYGtPIaSMQ/pZZktBk5DaXRSQxF90PU3uVL03ye8Z6TUrepNRvSiEcSssjrWmEvz4gc395MXpHkcGgTa5NcYdeqxvkz90Y7Jy2enQ2Rs0KY4JHkTLDR0/528Yww+THIv9DFKFONA3+9wSt6/R1feLbmmwdexL6dkjKPz6tVFu7i8aNOTE3SZ+rgcDVlZ3ZVcG2gibaRBtj5HltQFZdCdgj8selOvz5mH4nSvjpY6wtC/utRBXAYSfIoHeWLgFBSnjrbRePmpZEQZL4Ocl9MZ5QD3Yu4QXtyjTp2kfprv+GjYTk6vIsdGjioXBH7DQGJzS2Yx8iaLotXgLRwIjLn9EW/qqDiJlFHXqF/Eu3gS94fUoUMkT5l3NNvg0FJ3HB14ofY+KfomYgWM5cR6qifVuto9mudQwygvuiD5zUf0aX5RTniA3+cs4rP+WSbTyjivTh3116STETSTnuVFLqVOoy9OSftMprIZKKh/nYp9jE5T32vL1KUVlRMfoQHwx1wEKsrJY8iiz2uPdEx0lMwHqtw3ZwZw+NEpis+f/uPffh+TDj3/9YcVK3QqBTtpB0SYAIvQ/rCMRPCsKZEyEgqcjJx5+J8pLzKBvPbAwHN/RHjgfIjOdesWGZwRSi4l8ZVPmVBj574A7pXhtMT+Ps/tuHwMhgWxbhC1y+mbOTuMWgt/Ko0yEParjLuf9V0hE/7MB9NO+oQhl8lEft55ArHlksCUPpeCsfaECYNS67UNHQeJXk6J3e9PlbGjqQUjlxWfro93XtGjx20MkyTnO5eKLWD+vLAp3zVQwECTTo1o7KPwaDd468nLD7Eg7VR8cWai/FB63LCUb/r0/RUacxWsOFZ50D3qs6+Ft94pES8uEXTXx3LKikmNGk0nKAWBEve0qZPkEtzTEzeEQhGoeFD6pZT0mOQV+UOBLCWgkCdIhiIKCf1Nf+mB9oc2He04CgeXKD7zHhK5obBLAxV0SSVeDKm7yivRGhySKHQE9/gAJUJ/DEebBHp6+kk7v/gMRf0aA/8JML8G5k/axdmn7dM3v6d9xvn64js4Nuco0dOsZnFUJl/1R+gm/sUZcJaTqpI20mLY1tFQb9Skojykg8jZ8U4QzlcfFadS06JRYhBMZ9O3zQ6HRjBFMSP5rdn+KNsQqx7WWZJujrGeVUS+LPPkqo3PX7Uho8rByFGxb5g1UmH0xkHAltYe24A2xo786JqvMz/GGToCFh0TZW86nbTRxF0xKQMsgxGOC4OWRA3tBnAoyuh1mOsAQzdOEut0Mm3jCXyAUbNnhqjdRMzRuxEpHXCTBVWkMdhUIvlrE0bLrbOyoaZuXE1h9NSRGfcxhO7E6jOVp4GipA6NhsyQbe3pr7/nODZZReHL+Ta+FRb9E/2B1NAHnax6CaQ4BACg9VAG1AElSyVPSGH6qoxqBFXY0lPe1hmRJJE74LOcdHYK2SpNGNQYSncNi9MXNTjgFHcctuxvdY6DBRNUK68EvGOQK0dAvagDK/85cjXyUk6/vOc0jlM4dzMjJkaJ6h08J+jQz77zpn3+2aft9ZtX7c2bN+07n34KfU+Av/BVkROcO2izXC6TxOlyVGGKE7evMdbAu8spgwDkyZ2HS2/RCQ0UVNSBMTJzbA7LeJzVVols5MWKTrFWNMmBqittJvDI1IgQsjrQoQXf5qk80heYtRl/M+F10KUAqJsgDvA4HV3RAiOkZ+NJO8XpOYX3/O60pviXP9QZRkgzhYRRN+fJ6UgVn+/3WWVahUGhjoVOMecK475BXhbIy5LftcdM2bfoLs4M+GCc8AFwyUIRa4ioaqzBCgQVR+DHFZ9Gm8pWoufgJWU++VjU5ffYGeDSmTe6vHVq7nbOedc2TjO6Sg14Xf2jHOkYJtcJ2F1enSgl5Hi8B64ndC/26sApMdvgL1Ea6vZPvZ/VsJzq0Oh3gOj7IY/H9kTYhc078vlTOT/WgewYwfvdHFXrNxxlrM0AdgRUxLTDMrxGVEUcpAFb/70ALYXqc56lsOssQeTe/VNbzhmtZDMZPE+YwF0iZQQdkyRWUTob/iCQZXSLAVzVcWyC5JFRjZqXDMEpK77Ad04PDURgS9vdb/5SNs90iI6jYTna0PhqnEGw11VSjmhtOw4SDOcZJ6Zq4zmjHeXUyFBx1FQ2nPbZU5ypMFQWMlC9n0IvHKMK50jcODMaavCnZoqQi3POhBehQZiVdowEZH4QWCIY9pF/PqMSTsInDOl+BeuNy8qMJMFAnO63oYNo5EjHxhwQFV1FkMRJd1InVaXN7FvQlckoA0WuQnQqsk9m6+dWvZ+8oRgxFBeKxlCjIdQYZE+e0diqxLPfA88Y5dquEFbf0LvVgTXEH8rHkHrS7dBIXCcKQT+kgUo3OSCcejfl9DxSHucLmA+FC/oDchygjKwGJr5etvHohHOKQ3LVLnFCXl1+p33y+rs5z09etUtzNzSs9EknyxC6EQSRI76FRYeyTvmvvntI15pugB6clo+1oVcVUaGsvzEsHz+tg+86bdKgpuXgeRyBkaer2pKsa7Jkve+Fp9KG/PSE8tlz9DiYtn3OA1+EOeSEDgdGS5ChJIsqD/INT0vDsStijHBAH/e2PMb5PwJhThO6tH/gVui0fYhTkiX/RrQOgHVfpOoc3OMUMLoGbvcTmbiqRqdUYwru5AUjB1IsRhu4HZn54jZ5NqNGnTgNawwIuob76ggTGY1CONURuoPH6rOYFN/yCHIMH35MuFVO6auvn1dXWNZ9dYzYwTaUQ5aPDb+LDx7h1KBo7OLc0bb0ihyKW/UTzyVHRj3WyXja5TQJ0QGOfXUUax+lh2V8zv5B8Sj2I4yho/GskIACXnfglinBhMjqGfmjYCpeUS8p9zTDfXUxo+emcTNPQcdt0ZaLZaZwZpzmhjhFZB/kmzevTnFKLnO+ujxtF+fn7erior25etXOz87iPBrRFu+rhXt4uPrRfVxWOHYr6l+FLjVoUeepL6EvvCOuNbL205wzBwbmDlbECNlxsQMDlfF02k5cDo5MuRgiDoLOVhI4HUSMGAg4VVXX5dBso98ZUadOQiNwKO7lHacj1dfBlfzLqZ6Wp92M7dAcGNyal2d1hUwDXSKr4FKeoS4YJq9K8bYRI+mfKIlOiZ/QYyM9eSa2Bzg07O56q+1SfO1/JcE71aSecZAkvPAJHKus6bTJQOH3MIY9LHr7WXoB/vWafMAZxwQ4jNiYjzKfVQ7UUxwbk7xX7frmut2aFwU87p2St1+v6QdOCa5mO8WJPDkCH+ivMXgfQB/7n80j1Qm2Gd0E30UvcPBbHeHV2mRN0IW9s+9VikPbgTxBL3et/t0c3ziV8+/86/8cQloGRORE2UmkKAoVqJ6V9xXI+tRQB0pPcQ3hLRilzSkT29k6DVNBSL4rzImsqCl8VIah496rvAY9WivV0D4lXORmUPePJSBuK51PowEmMG12MG4IIiNv2wqcfOaPagKL/QKGZBpzRvEU6vNb5Nqf6puwlhLVMCoQnuU9VjQlRpPfFKSOrn/WJh96hTb9LcOKSy/7m8eov8dJCobohhJlKl+lb+JsjJp45yn7oBLz09M+CKN9CmNRZ3Z7DcwYenASR4j6nFekRxFSw5i+h0hnQ9wqfNI4sNIPv3vEmdOw65REuChN3UZ6FEp7Iq6mKJ2LsxPK4cxyLQaCumR88WWI00PPWsNgwp/OjLkfbq4nHvt+iscwPvWID52O8J+OnELPfTBG/fSma0dnRTrV9JE5N9Kp4BVv9lJF4UhFMh1guAeDc4ztCQr0OCHq0dCEPndthOd8KjoEpaeyAV7frSFU9jujHGACUzQg36R7gUU6SIjwQF3ls/4i6Lld5XrHxGsCG4fGh+yT9+Mo68CZq3AQRXt+ftWuLj9rp6evkxcwHp9ybxQc2pJOx/7BAEfQHIQhn27xDk+r5Dv69jRWuRj+t7NO3Qw40bL4GQ9RqjpF7v+hE7lnwrCRL36bIGdEQ6daWm4fa/rA7dPBbhLwzk5PoYMjWeUGnCIv8uNWxwI4nlHsOgfcCM0ZqAX3PU8c49RoaBysmO9RexQx6g/vur+JRs0pGKcVapmrI/DILm1GX+Rt4zozJipq2OzXYRzRTEXQntPJ4ltHIg5PZNApEXMKjEIwoMDA+1l7yEgqeA88GMI370YDCSpDY3WRxsHy6kanwnXao+wpYz8ls3rJQzuV/JKNUQ76aAMUlDbysvkl0zGOHc5ovSW4HBUHYGqT5EdAPxMp3UzMhMnb22V7++4u00rC4Cv731yd4oy4PH7UTqaTREgcMLhE2DwFpcUpdKdS1qslxs+kS98VhMxuXMXzkrYzjSddAD9b+ksX+QA8u+cLmO9ksDZd1DmVljopOvdO3SRKcjzoZIBTPSNPdlG8yDK//SsnqKLb6ozwMnwq3dUzOhO+ob5wD5zQOSu3NmuuQAtoNzfnBlxIZ6dCa/fc0p3KWWwAp46I9kiHsfIqq4w0cerRAaI5afuc6ihtVTkjFQ0t3VB6SnxloEZd0lr+qGW46in0OdezJBt5ja3COcpUIn3tbU7ZBqW6LJT154W1tgmduKXSKP6lzuQX6ZToRC6xlfT5BX4cgbOTIYMLcOYjypXP6NBBsOBV3aAMbLdG9l3yrOOrjfrasZJvraB3uv20nrKNDjCNQu23/8U/8ucp+O2Ob3RM/q1/419MY7VcUQEpoy/j2XlDkVE2ElXCdcY5htHnRDx/fpd7/fRU2duvXhn7pstsWSwRIDpfpCVlIKht0FEdlyjS/GkQ670rEkMjk/c0IJAKjm+JNSF4u4S54MEQ27Zt1To4BclRcw+Tqtx/9lNWEr7koMhMnDJJohj8KSCJoABb3ZchxFhXL/d6RyeCRJlUz6ngxfAKQ4c72+lH/1Gk3HOudoOSWqx9BwF90gAqAMAgfpO0S1lpU0xb+IwRs23B4ZoQJ/SnIWD0GQeHeo/3TZ4bRGmYM6Dx0Rt3Z0XD4eLbSnw+ziTVmZHO1wiNuFfhq+QVTNtMKFwYqC94pL6EhDEwFTJ1BKqTtMn+MyvoRS0oLfM9GLHCzN5X8djHOFXgopwB21Pg5UGjavaw8OwZx0XesduRT+gKvGaYo+6j7HQRVN4pw3dzR5zFdyfHweAEJcnoTGOoUeuMe2jK/069+ep0lY8jk+yx4Cld4D/5XFoU40oT4Sia2po08roluAzti+/EsDTze+5aLPd8rBR18G+FPKdB0EC5kdonr77brq6+k2kl9/1wtOrqiOA8ytss+zrdwCx7UaD8dGJtKE6eNAR3mUvmqqsPEp7fxbH0HnKl4XEPiWfhot49HRsNgA4GNNlkGuWprVGWOrYJk8NjRzh9pydnwDuNo+oy4bxgkD6t1SOQ4kmnBPzvAbP9tP8abPGv3DiS7kfLwrOLApSXnGZwNYhLiqWZ0Q6dmMoZKKdEGTX6KY+6mkdjWSsapBkyMHApsonRGkadisqr2JjHgkEuY3ufDfSe6FOWAONohOYUjKFUB6iIgTF5HvSznErlySRWE2edIhO3jt51jbltPyCyciUsjrTladtQ3l0uLD3Evbzrc9OxOVOD5qvtVfomK8pvpZd4/qWmG5bwqavnrm8YPV87hbOi/dpj6M3VSXt9eRoeMr9k7Ms245SAA3Amn4W/kVGTPH2/kEnGKxwTjdyaaxppd4R1OlWel5/EiThz1YlQ0VXwCj3AR78brUvxzTEbAkd2kZXvqcucEvsapwScJPLX2QLl2uv2U92dJHYcGp8fAbsRC/GfKAf4TiRBO4B+ecQZXc5xykLPdbubz9uNK5HAvfZ46LJreMaIjDr460NdXzpN/YhqhqbAIf9zrWRGXQxIfgIj4AZW8V9TtsiWIRfgth77pZyLHO1CHHnuq5WM2tqnylHSbpTeddAeXqNc2Rkepi6Vg/VLo8qHAVfqP8YV5SC4VLtzqP1U/zMoBUFZyXSM3MZmi28YTMciU6e0Kpr5Gqdks9Yp0bkyqu60mcvUgVfnRCJD+0QPkePKt1LPlb3UIdWh+2P/8G8Eo9/m+EbH5K/+5f9TECIQEsJRrEwrw4hEb4S5RCjf/6uniFV4BZjKPEU7v8WtxOroVISCABoNP1My98v7UhHJrDFOYoHKTLIpw1VKNclWeIbrJV79CgFfomAW3L+3YRu03fKI+Q92EJa01MGSH2FIT5lNBJehV2C8m07keownxC3vvRy0jNzpU56TmynvY2WQ+cIpPqsNjDaFJaAK1PLVTq3/T+QHfDtfbug6RpR+KgjWkdAvZWPwVG98+FV4KwJEXQIDDNWeOLfXwAy9TJgzuuFqgShIntEJyEoC2g/d+ZPhMp3lqAJhdv49kSsVPn3QWASHlMdbioHWSfQlWj4wyohs3AajYRSTguRLtVz/b3vibTTRyNT0jjhNsiNNODqWXjntCf8l0gSta7dKHQ9xpiJBlFNWRaaz4XXxsROhKoNLB1QgCKgOzgbFpYOkAbJfPpP8GmDwZXCOSORJjdl84R4WvvreqIkOnp8auA4Oup9kYxw8R9Dyr+3HePFF3OeC2PKD02v2iRJiOtdU1CYq6/Qmgc6Ku4dUVhk5Y0xfO8305rvt8vJNG0/OE3rXWGeFAsZAY6vs2Eac++4Uv+VwFW17ReYyTyMrteLKQYAKC4cM/Gxc6Wb+gsYX52ePck/UhRbAGUGJQYs1ysvRVf8qfQrg+J4xQjfvwIQ8o3JH4cNszmc5jbe9xyHdQzlHjwgb/5QhnZL+de6ZPgRZGqaRTtixU4PDjL6dMtFQ5U2ufCpvMdzyJDWqOxxBr01WhPcMd3voyBlh0jDA3fBKjVrzgk3kIG+K1shEyRs9cMt+V+6oe8ShqEMWgS+RRw0chkxa6eQrrzEK8E8fVVR05NPM2csHfIaHYhyeMKK++XrDc47q676y2TukOieVpwXe8ODkRc+nHZ7nUwPsNPF8sW031y4x9c3JGCScg6tLnJJXZziL5oPojBu1KP3TsWbg7HfKdRWTeTjhAepUD2kArWssXfiU3+Tv6GecKWFVjnUWzf9w9VtWiUF7eVc951J+2To6XjnlM4NMRERJVz79i76j/0bm5IeaCoSX+Ky9kKAX7cvCmcbhS/ZYYnAlzIvZDGdkBj5X2bl1Bl7X0RsmeO62U/SOe8EcAVd4JTQRnj1srPygnlWfqlceaatkOgNzDbJ2nLrUJT6XhFkHf+BBgy0f66zYZ21EtBgPuFRZvig96xS60QVpin7iSGJronvUw6d19DuFi19JFZ7eulJsDe8At3igTc9+kCbfak+zWZ/12B5y7dJop7QDL7AnnwacqY/Na8nKQ3lfXD2VbUD8kLtDZNpcIPWDbdTpgDfviwI54kO7VNOOB+0f/Ye+nz59m+MbHZO/9lf/1TCEjWmA9AAN54n0MJWIlFKckSFOP+2IR5QyxJXjNKjlsPActz86Cd0RZe8IGmQmFAtDx+DDQBrBEEunCIL4nJ+PCFFyKGRMjJUhq9Ucj3nF6G321DZGTNQHtBljbbv+7M4QWUYMPHyHWOWp2mHhRSlEkfvTO/JV9UOF3zsl1qOi8PSe4S6v+6B1x8hbCUcxn/jCyKhgFAoFljKWEy8yTLxyPt1W2Qx/w+Uym8ytp2t5y3r0eLePMm9Cj1291mnIVOXdh7dlGvdCOHGuH6GPYqEWjb6vrTa7vvfe7ZuKJCtd3ImVU889TfucyOfZWv1DeZ0Trvka9OnpSTL+z9x0DUVoQqG0VGkoCNbhMuaMdFVW4rHDpbQ1jyAbywVb9LDIEg/def1c4NO5+Bh/4ZFOnE49xPD7JPA6Z23Y1RGCjwFgeFkn6h7D+/BgNIQR3w7KlecV/EfzJJ4q6e/m5qYtGRFG6Dk1csIoDuCy9NuE4I8rocAzAPWQF68VyooXPD2EhSNREh6x70kAHNe7e8xjKZ6gFfhBupxMJjgmn7Y3r36hnZ6e4/BNwKHTNcWLiShgbHVA45hEqXHyW/5LUh2fiaA4euKzEh2dZqutrqM8ww+ztsRI7dK348m0DadncSJednAed92y/ZDvx+BuN/lAUWicvovHaRxfx56OGZFAIa42T+1u4cgbo00bOiY7Rksc9YotcCumjEA4kp/o2IIL56uNAmmYXP5tf5PQ7FLXbuWOp88l/wne73GuLLn3iUo60xLubMufdYxNAhZXe06PVLRJ/AhF5Av6POAsZLWQ0RZlUP6IPqD+6AGMm/KV9g+SsxBnIU6DU6iu/PEV9aW4PYoXCj4tnEZKh2iF7C2c/oH/el1pG06FuQpnPKg2lBX74DtkkpvD92xKRh1OBS3mOiY6Yu42utvOTsbt1dUJsui+NRUZ1IFVejUu4Xfw4z4u8r3bMpin4s7HJlU6WDISRsPRJa5u8wWFGlSRVPkaDjSQtega4BRuaQSevc5PPq2i9LfKWCfefuCOBCnaiVqNY3tO5VBGw86DOkJOCSXypB7jFIPC5luDncJyetiVW9I70Sp+55X9lPFFl073SD/3cTrB0ctUL7hUUxgFA1nwM/Jmd+RFYHK1494OPK1uQx/otGa/Dv8hk5CY8n6KRxwq7RKfGRDCAw54dJZjV2jfLSCyWovv6mR1k9OAyr541PnVkcju5QFE3V6yLA95wa39dVrkSSO32axQ2G2T+qOD+TOC6TuGKvKiPSw74hSliecL4FjqzHHfgab4jH3h5GdgdCBqlKwWEQAHOlxH2pxHnR7zJDMVKxZFId/tr/Lzx/7hn4Nj8p/8R/9mhMLGdEqydIsOh2oK1c+eIMWyMeTgzpGegClAItVOxqjLjApbnqt2ZIicUYgVtkqoj4LZhAhL5NywysBOh6NVdmgAwdFR0qNfJOscoq5A1kJlonLAaAbRtAdBNd5plt8xZsBWUYYedu7aYcr6VWbQmMrMfPHJ4MA+JQch/SvDKGPJN2W4u3Y4LNvXpcL0u0dGdigZBU/4bLOI2zE5bYqPgENtMoPfhdE66yhl5+MRAE6Z3LqjQMaGq4dtxKcKwlGLeSITlLnvJXIlhXXIuCbIuVJIwxRYFX6Mgct2HVm5twj8T1s2KH50BEqt2L791iDrTBodeXV1xekqFkaSwkY9e7vSaoHSwNjRss6MqwqcrhOX4sd+u3xTxne5aT+H6Z9YUo0YMhRdGorCB4KvUut/U4/wuMxR/GjUoG7akIekTsKxkNWRl2RW6ZiL4D3bUUEatXGPi7wUCz6jqkBgyDjTWPxZp8o2eS6yCyX6CEUcIa7Y1/BS9ym++mTI4JJb8oGRjzOcjVMcgHM+T6YnKONB5MMRjHO3rnJ6c/Vpe+UqoekUZeGIlD6EtwoXblSVKUJpiPE4MOkPnrFtd8XstxnPNKlOCuXEveBkNMgXX052O7uNkzk0UfH0AqdpSlnouev0ilMYYxTrCXUc065J6PsZXGjcXbo5xLnaOxgCG/co4woa5/i1cVtlF+dkh/pqR0ud2qKfjtLAvXDoq+9s0RCqwJMHgVF16iYGUIcTXq8Rms6XOsd+8139Q3/6KK/RD2k5X97CX4voFzfkyny4URlgFO6iMfwP3sIJGLSsqtIx0YBTV3iHMi7prOf3Y4wdFKgEKrpsTsa6zWbwO8YsfBv4lC2fLX3hFIQj6NVW3GBMaceykTMOaaieGOIcOlpVtoUL8eBZDASjeT+V2+SorKkHh2Q2cxO5J3jKaMm0XV6IR6MEOnLSYz88LayAEH7OMmN43qhApnM0WPKDcmhZ2jFXZDqtqIs6MwY36tGRtbk03dQE+E+UA7xQir4yGBM/HEh2jdA/9q+mduTzihiUrVF+lZVaXtytPlRPiMPwC+WB0SmUivbq1GzLwaJfrsy6x1CbVYf/kAEezbXzk2GiT4MBsoHsubw1uyqLB85sNMc10wzc6DNkFWavy7fgVbyVDgF/1BvGoU9+j+6OfqBlaY6si8dH4JEmRhnUYaEFdNB+qCfM2TOpVRz4vIeD5+hVztgV24BfzLWKTYUGMD7luCdOeCZ62XL8FmYjYfKu391Rd4M9XXJtDUy+h2gLzD7rajwjstLNfik37hiuDil7KZ+oZ7UZz/VOIhwTeVgMKT+BEVqrj3/lf/bn0odvc3yjY/If/wd/KZVLYBGm8MQxAQaFOgoZfEbZifwAXsjJNZFJp/xeiAfJdCxG3Gsx2OXBpt4chVBHkE42Q8qOuBobjXiFW1WOeZkRsDmivbu9zWdCaQj4PSMzHROFSQExJyPKgGpVDDKB0QXhUyGXQvNmwd+BG9grqlJ98tNnhV1lWOG16p9Oj4zJv/SnP8tAlRBqALzvd9v0eQ+rjYB7hw8ZSBwnwcvndUS4XiHCcrYKd8UA4ierTjoBVlm6vbSvKjfhrOZ7S3EaJcm8r0LObyFT2RotmS8MVztVZxkjOp3jcGhEQFrq3jlyKnizPJfPMKPCCwzZcRXHxHnoq6uzjHJAMXXRvRcVXm0hbn8MuRcjo5Rg+GyIhUI0lJ1IEcrWTx1TeUJcim9xrxBYBxjocAFOASxh5OBNh7iUhjCKb3GpU6eSMmpyvD/Iy+586d0hBtRRs3kYPMJoRJ43v6UUmsnD4trliL3DaLtxNulDHGmzrYEneR7gWzo5zSWMxePFX376PJd5VvhfYnxOT09x5l4nsfXigvP8MtMNToc4mtIZvjx39YTbz79q4wlwq9RVTLRjQp6Rj4HTOvaVa5nS4bpHHHHgz/J3eUhCCg6HYEV5gW/bcuWFO866edrZ2SUO0xWjdtpTDkMD+WqMDBlt0emt6bjsPQRtJjwzTtQE58q9U3j28cUkRSOTexnh30tzFFrpAswXOFJWXELqstIh/eud65IF+bzkVpxHWQefJavitJ/nFkY7pYOpnsgABt678fUV8/f83qKHlAkcC055JA4MZVMvfzFAkM3TN77mhY0pE8IFl8L1X0lGpVkNkyPfBTppEcdEPaaOgAfhXWVQ/lSedLqTnI7uqh2VdeykS/ULzgq/O2Ltk2e1A8Jr3EZetj2jw8qLia46JU7nYEZxZIft6uIkUZN+YzQdPCoKD4RHdCgxxCYwBwfo+0w/hUd1tNA9MUiPke3pKTLjvlbAoqG20+ooIyiJ3qFfkmcQ3arOqCnW/FaOpTftJoFZXXRk9KVzTuwXZw1IMOA8n70NdjCSMbvqJ2GqqErlFho5KOMa7Q7cRtg1nFlhA/w1mNBRw7nvp3E6HWhEy31xwo/UEb1mfdSlQ5I9U9CF1m9/pZkGuiIF0ijoDP9qz9QF4jP6Qr7ks4/uy/fqW/VCoiXRG95X36lzgJNnrS/Otbiijuhe2s1JRUZjACdv6dc5ETN0FfyKQ76DiN4+CZN1PubkOw8+UjZDPb4rS+77cu7UKzR0ICdf0FScDqNIHjqTXydo1/QeP8PbkRNhgFkMJljnH/9H/0Ke+zbHN0/l/Hv/WghfiTQmFRl+UolqiAtRfpcs1fmYiDCdQldOSQlj1/+Pn5ZPNEYO4qn8caOUpeW4zgn6o3Sj+ECcCl+jycNRovebVbu9vW43d9fAuokC0jkxcWe9QsgQeGFwlNErgigdYcp3FQV9kYDpi/AVkBKzvhZDegh3jbiBU1i9DqhRDDJXGLYiNSpClVucD+uBa3rlq6dfyWb2X3Jy8Lz9KgelXpvtyLDHk8+qKD0tUaUUeohJE4mGdMpRB6Ted4GCoO/ZYI32VOqG+HVgjhFMjao4EXbffTObI+Q4dl5PlIPnpKNbixu9ckmo0yh9/5LoxbOiLtMRKV/zyAq9uSM1yhN/Ts+4e6YjQuF1RFqGRSXoCL1yPpyXNyTt6Ifv7tCpsAO3uJR+9i/Z+N1vcShJx/TZpN5SOhpl7xV/iR8Vu06aS4U9Nfqj4yn3nB44beMxxn50Sd1j+uTUBrjnf0fMmxUjSJSL/Be+l6byQ5hEAa4Rp3zmZk+5iEKUX+TqGlVJ68K3yspD/BvtcCrIaMknbz5try5ft8uzizh3bniVbbWBRKPy6We/0L7z6S+00yzrdB8IV96YPIcDyKjfts3ByDbbOhF8hleFAnz56WhQ+cknxsjVC/7O21nXK+Rn2VbLRQyRyzlPTk6yEijTJuBP8TQvxVVNh26NDp/lnVnw2jPOJz5fG0/P2siIz2iKg3KanTlVspW/ogPKKBf5hHLQMaG4CpGDNHNHTnHARm55nqkbDan/lMtyFF1JIA+Wolf+eDKiVHgV1XG06F8M2Gbd7mbv2vvrn2CEZqFVbzj6CKRwZZABPBoJTzvj/Pxqvsjr7+VP6850mPzkNJeGmE95X35WH2hgzEta6OzD8+oG9Yc8GblTJvldRrhbOQecRjHoJkaJ/8QNZeT35D8py/xW5nzOcmoA646sdE7JzV3lmvjMZHyMM+vSXHcFxRACswmn0WXwRa8Dom2Bu/SY/S5ete4c3ONOppXc4dnIVTKVqSfvpgEfwhcHMnWXk5mEc55VL2VKJ23q0LlKZ5Bn850zgzhli3YznWGkPLpHGjutvYmu0MEwD0y8hk7A6mAOzGfwKc3zhmBG85CO00gMX7ivTjJydHSgLrSbD0kWXiwZENFXpzHlJyphQMuAIfinLH2LA8Et9br8qvOvvHvadk3h0G/w6XeZNTzrV+o1wmJ0R76lSPSxdHaKxWvi3uXAdsKInfXrFEgf/5L4T4dcLBLH0f5Cy3oVRMGUaVE/uavudnqZ1mlf2IEv5XKJf35H96AjnN43sdq2whP0SVjW2n/adEbDHX0T8VE/Q5/ofsqlHuTajjoA6x20P/kr/xQNfbtDuP+mh4zuttxms9e8mgwmH6rYJCis3J2PMgvA+JnwIPc9egLGc/PMszJ+hZV81qL+bzgyc3V8xhHCUH49t6tvp9CXIOvRmnVsMttqNacGlw9quGyUGj1zlCLzVGE4dZGwoGX57mjVstJK2EpJqTCAnItmKwurFRSyq6yfhg0d3UggPUeZ24x6hWGtIuSeAqER9wwM/JVCKaD86hFnxIphNC85qlLwjXaYg2H0Q0dCT9zn9bgNc4ozf/uM8KYPevbAXwa8FJACryH3U6Y7culilJQOROewgBOKBsagD6MlgAqah20megGN3KHyESZNEWkoDJzC4KliM8nww/VXGIKv2t3iut3NP2AQlqF1lMPYMDoCbRv0xVUvdyj+mVtom8PxghDuIHx7CJ/xVo60AZCJzNBPnR43+nJlj8lZZ2dDRoj+3uXca1NHRo7sKO+IwYhM8KQiAUcafF92Nx45bfKmXZx9xujyFzl/Id9HwwtaPagwMXwdcWcoohKdYDQnwzG4cxSrYqo/v6uMKqkYPosiBgbgBnwOGagMmNesM/VSTho54pxOXXFSm5FpmMfjcbu4OGtnF6ft6gqn5dJoyaSUl6NUnRFXmQx9E+8QOmskdVYKNiMmiUrQDhxDXzSAtXz2/sFdIT2druLzac21FaUew3s6BZlydMtq5Esbnu2rAdl7rqgyrH92NmmXV+ft9OK8DScYnPCT/TERUgf5IHw8PdGZwnhhFWIQwYnJhi+U5SEawJGKsaJdn6NtHRoNgquAVvDe7XLb3t3O21e3d+393ax9WCw51+12tW13nDPu+24XX0WfZEUM2mYzw7G4Rl/c0aZ9R38s7tr1zTvOD9yb4ZDBdzhpTum5kid6Cl5W9uUBnSkjex4Z1HR6TSsTmUPedNC8piHLbqCdE6Ditj7lKQMy6K8xiZMRqRARVAWVNOzqogwAOeUr7yiKGjD1CSDxic4EH4bVtzjyK4zr0o0bVwwiecYoafYBARbrpCouF/yJ7uxRD4afGrnC9egTKE+fhRXw4tD74sDJFBpPfa+Szqk89ZJBjhEPHWP5MFu805Zy5tSXzkOMJ/gop6VoWhFcI6nAppPCd/m+klt934/XDiKzOhg6eSa1zpbznE7JOR3sYEDsSYLoMOQ8gz1gE3bti1Eo9bIRUG2aU3t9ZFPjWXvlGBnlu86dso4Od+dxHROwTkXSoUsMZzC1D7zqzwzAwavtSv8MlKC/OjlOAKdRLKduXMiQLRKwKcqg9m+9XbVVIsTYuy63JHzEYEac5I3Z4CF2D1rrmBjdET6dGXkiHKMcQe/oZup1NmHfwYqOibzEb5f4JzIF/h0IiaCy2ep1+Tooobx6wmgz3YbPMhAOj1KW8troR/snmrEnFe2UPynPdf0TBw5OSf5uDnv0Nz10SkSCmd5+jyckgPnkBECZV2fEjtnBeO0gLzua8mnHeSRI0KAIvz+hVbzSMqqAQuciEGAnjg7IeIChPDcoGne6e/EhnsnmaxAyryJHgRiyMrKQfAmXh+Jdi8YyljZYys+2I+R85qS4nwWgBRREv3upf94+Fpx1g3/AFyIhvIYHdUocnbiDpZsP6XkvOV0mKC6SgS1TAbcnNXd/Erza6Q06QOSaCrs/Fegkq6mgcx/8dA5TlBx/PqfyK4dKUXIEpvIFHxzSLM9QXibuowd9hMWRQ1b6RMhUitW2OFKpSDvponGOYuRUEPToJWa9WRMoGBWYZR5DhJHxXR3v3r9tX737qt3ObzI1IPx9qFcYNNzSSFhVIu64aMjxGYfkZd+IF3SLsilcAVYJGl/Mrj/EQTEi48h1PD7A8IGvoUmke200cJmbDprEVmgRbEdefLoBmIKmcLlUeIRzMh1dYWjPwLd7gpzggJzQryOMlvR123KNgRLsS8zc/Om4osw6Gi/wsHFNfwOjzmVGunyKy0isp0/zoUDrIFVOErfom8pJp1tlZKTEiIhRCqcyfHPz+flZHBUdAvnC03aiKIGlXlNvroRtloFHC1WDHrTBf4iRjokK0aRQ83lWfF9wDcP87MsC3bBLpV+KX7nSmGooTIxcr+eUdUqO++DRerPHCbiUX16adS/AHVxik/KKvAUcJhwOhzpUPANorohyusj9VfZcTeTqIAxYVkaAH/unonX1zhN92cJjc5zi6+V9nauHdoMh/rDAEcY5+TDftPczHJW7Rbu+u22zmdO88N7yGrhngOrbceFfcGD/54vbONBv3/20vX3744+nbyzfbt0hdtZucGjmGEPlh4cjQ6ExtNMBlYaJCNBH5dguG0FwNZrGOMoeIifS6OhTRqIiPyWJn/kOP8rXcWo1svIG3z1Ld5VzK694mBzuYMFNEzcbnKc1BiG5dU/w3V4SZt33JFE9DmqAHuozjLEyxl8iRzomMHL+4L/oZXiaHkVGzRnRwXGJsZEXN9rzTebyn46EU2/ybBxh2lBH9qtTkksl0sBN9ouRlvCnzrNOvbk9yRHq9Y/6SLobCaC/4kWnQsfLpFiTXN04zHexaF8sIxzZxNHoIXxSy9P3E01zoGjuoXragWSmKNHTDoQy8MZWCae8ZlvmAzltp36XR8yzyd5J9+q/XU7oprNPX+TLJFyrpCCJdFIG4BJg092D3nw+gM8MJLUlYgN0SIOabsJm4GT5fi4HwjrhGUA6uAiOwFfHK+pdHSenr8JL1OeKVFUSqNA85jp+VGs4jzwcHRNdpL5nAHEM7YzuaTflgA0Ouqskb5AVE9Pd62WOc3szW6GzV8ExIp2+ScaQEhrJm3Za2yDuMsjq+Ez+0d78bg5B/5se19e3ENG10mWw6/xaKPzIW1WDnG7FTpAF8uKg6CEaaoX5xVieKTPqGc9LQnktRFXo9OJALL9lwocNQoawPcpUGHozkZ8gYEY1rpow9wC4wAuIoh6dEgWsMzpfOz/WaTsqgLpWOQ1FUI+U6sr0B+rg43294dDGk7IyrlsA64TczZch6mzpttkVFnSTJEOz4iGOFkzlkr6+/iLi199VHn56WsZwpEtSjYDIVBm5ZKSJNuex3lGsZ1INR33xf0eK5t0oxDJe3i0i/mBGlZz1JQ8BQVCQzXbXKXEKxjOjLMrIf6A3tYoP247D1ytJiKXTuINRHqKYLsbT9vrksp2NTnFSpjiVe9lP4d2Huxh3GdZlffJMhTcZCcMnTiW5RNMzDpBOKrSskLc4koaFExsug+hoDPnDMamXUJmrUSO8w0N+49D4ugK37NZJUC240oYWqBvaPDMae3Lk9QQ+3CMBo3+EMdlDePfMmzC0ecjIeoPx0rgtQxcNsoeKQl6Vd/2r6Sl4BVidBkt+Dm2r+DPvKto4Y8SAu/i2DJsP6pS5PTusSV/KMGvYTCZ2x9XJZEjfjCDUfZW30wmFoDJ+oRHGLWwmnfz0+Bm+8r1Sjzgh9w9zZPWOzxn8MsMQ38GrS/Cv8kZR3ZUzqQO+YWSnU7LBWM8XH9ps/qHdzXyZ5jyj1yyn5XOF03I7+7K9v/4RsvAOHbLgHkY9ew85ZaROWYKPJXz21EY4kcfHGEBoduDKL/jO8HD6xFnOWxkCHa1njNozCvsZGj3uHLWH54O2fdxDse9k2fIK/qnIpc4R5xb4s4rqHjkSnxgSlT24esIBW29xPG6+bF999YP2xRe/3X74499sP/nyb+BQ/w59+HH7wL3rm7d5vpfNSALgacz7HKHIcC7W4W8d6HJieE69w6kurMTu+q7B6enkd7lFP5Z/XT3l5JYDy93IAbzXnagYZAZ9RN+3CbU/hhfjSGCInL4xYTS5CcAe3WikDCdYWXzCQCoXmZahbhvP4IT2hEPHJInG0MU6dXTG/HZVjgOQDHBw/DVermgLBmwH2TCvIo5J+lcj8XKaO4Mpf6N7POOMhOfFm4auykh7D0SUOsCn+xHz3cRpsWRkqiKfRlvKMVGviaPoXByLRAjh4WzOhw5czOdtdlf6yMFiwcc/aQL+3ITyHkdvi/3REciGZQ5At+AOi/7cqJ9+OKjxBZRGxrUTmeYHEcnzGg6B39wd0aF1EV7K5FP3RP2mNqZOfqU79N1y0q9WEHqWnhWfFQzQtuo4yTulP3VMMsDn2URB7FO1kCqMluiUHOlQ5lPn36kpeQF9jJzcLeftpx/ety/ev2/vbnHocd603b2dyfYQwslpawqAET/508M7HpYX4PD17+L4WoL+aw4jJYaW7KzMEU+3E7wY948ncACEgOh5anD606VReqkxziI2RJFRU02OEM1+oljtZfrjCBQQndfSKXlA0bgufYZX56umXQ6WM8KlouVEyWhwXhxpozB0HISppofK0GVLdwAWljg+KLGCFRjEq4imj1EkgY1PrpfCKDzoHXuvpitMcFujjN0mu5u+ob5yegy9ARNMErzw6Xf7W06IhqnzNP3jQkU8xJG4rAQsD+cTfU6laggx6gsgCnd+qe9+sb5EFKg7L2bTSUK41hgWR+MetpMwLOVMDHbEL8y2rGJIDspHB4U+C5vVKzLQKc4RhcOkai/vgafxESP74aSdjc/aq/NP2idXn7Wr88+o54yRyC54eso+Dde3d5m2cUmwU2Kz+SxOXuoR58DiaR5IknodVR/KeygLRxcYcEOi7t8grWVL8yWy74tTfzKReOSfjpf9TMIhDoGjf+s6GtLOHo7l/S24mfMMzgpK2n661bxhXEf5vjCs3kOBwwD+krPg1IBh2I2vw0eRaR1or5YMO6KCdpwvnPcaYlSPScFG9dBVGF8NsKsWjOaU8lWRaCzcxEo6yS/iV5TYj+JxR4me8BVOmopF3pb2GhyVbBSIPM+TvTPe80bKKRc4Z48PvgTvDh69Rfl+aJs1TsTyLfL1rs1nX7W726/a+/c/bu/e/ZDR05cYe64vv8Qp4aTczd0XGO2ftJvbL9uHD1/hfHLe/LSMOd9/8sUP2m/94D9vP8HQf/HF3+D8LerD2H/4AfT/HeTwBrqu22DwgGNyj1F5zLl/gAOnsYdUyoJkrHB5Z8gwjm5bbuJkVhZl1F3X5Okwor03KsDgZaNjAr1CnwOnCXA2Y0UpCY3NXdjcu237jP7Dh55rjNbiJm9adrrHCK1TjlQaXRenOLTpPqXDz8i3Bl5HNCtb4BdVm4zlY+oCHdo4KN2nBrySI61Tvu1OfwFnHCp4Rf6NsZaPaUPdph6rKYgH4K6ogFErN8RyeafTLhXFsm1xAv+iq5wi97c3ooPiCBix0Hk7iEyJS6EQ70ZEnIJJNEJ6xHngrg43p0HJPWSx/43odvyrrqoBnm6LUyFGHCSAzkdsi20ra3FQGM3z5zRNrXYTAgcfto9RNd+QE0+V+zoqDq4qCrPPwMg8K5e0ZzpTuIHzCHlXZe07cAF3iRqBe42Nvpg0FYc0GxpJH6M065X65KXN504PKvPKNM4G8LrB4EenRHvFb3WNkeK8IHTkVKwb0Tl1UrZTPhZnujY2VD0LojmkED1X7uEF3yVnDp80Kn6hbb0zcJzVU/INSHblYtQ6j1tzrzvLJmvveAa6GpVUPx06yHGpNE7KPjyivpIcjzhJRk/UOjp7TiOfZtXfcSAD4nzGNtJu6MrvDCDpi/pXGCt3jRtd777t8Y3Jr//6v/y/DTKDyHyCfKVEgNJyKQ2PhB0hSriRI9c9KadyzDW6UaNcusS9On0O1oJwpYSqsxnNGypLexgoEKsnaN5CQnGrJaOxWfO19JsHRnH3huaWGdWZNLmY3bf5Dcobh0OhjPdPO8kTARKRHCVQ/BHhj/EVhoI0TkFfxufjzdtHIeKixuieEQpFgBvcYHF4vDP4hhLBC7/FWz2Tj/zuzxoZ1P3eiKio6uAB7lm3Dp6Rj7x9lO8acUU8dSgM1OMIPUII8znFoCKxTQ2Uu3XKmDKZe0KY5DTgvspWgTRZ+G6+wmt286ndSh7FYJp34nSPsqMYmWRVK2J2Yzh1KkoR6+jstldXF+3V5UV2/Dw9vcxyV5Nw91AW9k/DK0JVyBudSp5f4WDOoZ31UVEUmM6iuFchml/ykX62xZHppfCPbUst/4qW1qMwWzajRP7kI2khn5kTYWjaiIp0V3htenf3KC/5qtA7cKjAN+t2e/uhvX33BaOH+0yj2LbYMIowXyzbwrwEjI/03jugLX02ijj9VM6C8+z8RvqF2efFoSNNP3UiNVo1ImngzC3DX+MYmnwL9PTD6OBsfk2/NsBXxsHKaA25SO1gzvnvIKXrbyev3e/SwCorHXmjjYyIuijJPc7JalXnHcb45vodTsRX7d2Hn0CnO8R6jQLyBW4Y6uUHHJdrymC44Rn33ZjNbij7Rfvq3e/gkPw2zsotjsq83dwYidE4u2z2XbvD4Zn7RnAcobb3AH/tJFKi05Z3LuHA7eBwOS3lW8fNT3EjQHfo1MhkqoRSdlm8SAlH9xpgHch9p5xw2p7B08sTDqHRHxwTHclH+q2TslzdRWcUx4Cv1Ej74EgDJ8/JK47vDxiR7huRWKJL7uUn6RF0I+/qBBO9dZI01vJnKWr53LcgX9/ctMXCPXJqdZlhdlssZxQJ5gGnCbznyhIddelVScrSt1F/7ZY6xpAYLUvEB1lXV+rMaLycLnZg5HSyhjJbBYyO2nhsJEFeR26NRIkwAFC2eBycl07Lu4RoR+dEngvfaWCQjUxTUjbTTMDl83BR9J46MlFDP5EHEM9NHSX0An/qcOtWLu15dsaVfvwuJ6jw7WePDyMb5gep2+/he3Vt5ZMxKKPv1qQDmD7A8wGIM7DDHzprTom4BFbDnQRl+m8d7vY6FY/g4hAHQnulMRWHOhcOUPOWZPqubgltcExM0jbKpYOhLrVO4ddAUzT8qO1IlCf41JGryFzyRMADYId/Hej5hI5zeEk5pW1/6MxWlImfVKr+yMAjeO4jteF+Th7V5tDeC/VGvrtb/lRerEi72duaOuVzYA/+LMv//LO8rwq4PDtrZyfT2DCdLPVTdh7vYNUOJNLX1S2d5cU0DLyhhnBwfv/Xvv3bhb/RMfm3/9V/Ph0S8HSSjpcjIWL5GWAUkF4B2kmhB7jcE7F6U17z7J4RfgpHEcjoXvdDBIUiMAAXHA3JtOmp1yjj6HThNsmLBaM4w00zlNwc5WkEBWWQOUMck/ljm91CyCeNAPB1hs2WFQoFQEzHGRAADunqfz2iM1cHo2q4esIm8TL18DjXfV7FmLA9BnRglCGjexVBCZ5zvZmPo6z99Zp1FF7plEzCPeGKI8R32zdsCwdxfw9F94Rw6CW/tNViw+gIx4Tbgcf2YXYdiUQ69HZxBszj8HlfXmbypC+gm0ymKPzKvrasQqkRN+Tp9JOnRyIUwJ9+YDToJN41zzEKOJ2cU88J9Y8Qyp0ooWLIneRBfPLJ63Z1+Sqbfw2GOCXQUAa3XyYqP7WHGHWNuZEEaRfh63Cv7KnIFRxhMGqiksj+BQqWeAtugUm6Aq/K1U9HEWaNq0SKsOAcXgquGS0lIVEF10UqPHCT6AeGA76xD8Jq8p7TDxpccxCcqlDB6mRJvzhm4E3nyp1R5RsjIY7IdvdVpPKrNCx6Fm/LN/QBmulYaMyy4uXsNDRSsclTbuF/fnER3NkFlbBLrJerG+CYU6fypVKoRDgdJuXJ170naiDP2CTtGPnppy3kP50SIwROqySn5H7etjge1rvEKVnOb9v8zhOj+v623epYPC5R8At47rZtwcnWgQEO2Xy2bHcY3hscmevZB5ySn7Yv3/6kfbi+Y9DgZmauEMEh8Y2021m7vcPhwTHZPN3Shy34BA9Hu+1oAIzmm4Cr3QYugQ+K4ZjVO1Xc8VRDa7ciDnROBa2KlIRHyLdyd8youDbDoqvyFoOVp3ucEvpWEdZVm4HD2eIO2mFNYnDlDYwWfKwj4mj9cAcj/bLXTuGv/zYK+u+6et3O+O627NuHnZYYMm1ERwGQb7n19JXwjhpNmnWTLzen823ItVzZaRY431G5vVNu4YlKaOQZ4PEVDe67kWRp7meVIvX78judEvcjcSo3U146GcCgE64RdsCSlYjrJ2Daj1MyGiP3fDpQMX/MQUuxgdxi3VyLgdVJ4gSHGiGjG4n+AFP6CSwylJE2+yffK/OZuneqGl3k6kh5FIjAi/q7BgFOabhPjc5zDBsyUAn7ODmdfrRtm/BaVoFQnzkg5l8EVm6a0C0PeCQKAGw6Y067GC3QQRB+daV7kGyEkWuuQMmKN3VZp6MPjZ7ISyBDPNhPdy92tWGS+wWWI84E9dFrYBZ4+AOZTTSaOpUrOTYGGjgqP4i6dVKhT95VRR1xXCnPv0ShdRK1i6oFq9W4+yUryIBbJy9DY66BEjucuv3U4sv/0iO+jPQC2YVz+c9b/ie06gjqVLfybOy0dOYZex6dKLw6WsKsHOEAX16cxT5Yw444gJY6iqZlPMR5M1IjpR1IFi9Zj3QJw3BP2O3T9//Uz8Ex+Xf+tX+uYxpHeipZGs3Bd38LxM8c+e0/PoN0ESuQYDdA8x10hNGjtCnnp6d30pmunrrCmXuOGCsE6fSMSUIuLV2jePxMEpQCCnMsF45UcEzunlGyCDketUyZddk/026MhTDy6bN1RGoFIHAKc5jDovynE1EKgbvWQSkFva7rGBg61eg5GrbdCn2qGGRGy9m+oyweBx6fN+EKQncRgt4xUSF5cpW+1+l0zGKFwrtbxoMO7ixHZUkEhfPjnNCWzkcpmoM2xQMeYQDNeq+ty4FHYeUZO5fNoxBOXyE/xzHRxajQLf0C9jgD9MUX3V1evWlvrj5pF1nKOaVPByikLUZ8GWWhE3h1ed4uMKw6Q+LAzorHvCNniXGDbk7BGY6s1SE1JSFelbbk49zLL+7bAf9x3VBjQsf0V57QWdK50LnSOPhsnEyVEW2pOKVinycjF4Fq+m7+iaM4DbY0VHh9jpsvjr6kpYmXFZ3LKiKE3miTc8ZGTAzPWkYj1r863+mhw8MXjIbKy7akIXTh7Pkty8Xpn/1xNOXKm1evXmfvEpXuMUpBpSFP6FiKOx1HnY/12neVYOSeu3fXyBfKwYO71mIMUP55UV/elQN9TYblWqY6lF/+amrjHjkxmX3G6UZjjOhXH/i8ZWSPo49jcnc348Qpg8/M+3nZsX7oITfqwEE7R5XuZeBAYI5RugO+Ofhyq/n15gU5RP4WT9DRZZ+O5BfAr3Jbt72jJ5wvcxd0gKGjnwcodUz+8zNOKn16YUBwsHcErl3+7XJp6Ijj4oSXUpFNr5C9I/B7zJcRBlvnxFGxvXVK4RGnZAW/uQrH3BgdhevbD3EmVeKH++YQMZrdxdjQPZW1ry44Bm9T+P+/S7u/l/a+s7Ntv/wLJ+2Tz6b0j4EP/ck+E+oWygffEF0jq4Pa49gVF25kFflGkydvytGw+htsesqr5Xhi6HXw5Q3qya6m6Cv5N/sRZTMwaaxu0UlTP2EcjKBiMDQa7kOEDUp0xTcIGy0ZGS2hjujx8KK841E6Rkc98s3pd2UrutY+xuJbVPlVP6ljzQ3j1CmGTib365jouNOTyH/0C0TVKdFA2+/ggFNZt151l+/ayfJq1S5/Rpr6KKxTmRpUp3O0F+ay2IcYb/U2eLPefnEBnUk016lMBybR6OpGru0e6LTbfwc6O+APWacedTximfJOAScXEgTtQs8j+O4YvOddTfaFa9KjXw6uMyeu1FvBDe0m0k19VQ5+gDd0XoxuZW+QLnLj4N0/OUAaAkr4o7c31hVbqD6znEX5z8GIel4i2q6fRkzKOdbGwTvcB53cV0PUp88ngmF57pd8QHMccvETODsHVX3rcnAHb3lrNs842DN/0s0RK61HJqJ+4FHn2kD0W+DyHqd8DT5/40//Re5/u+NvwTH5P4BYFXidSlIQkkNA6rOODjBuBxkcIr2+KxDesyO5xZGH7VLKJGSlt2iZlCthzj1+J/SPgvZ0G/EsJVU5ZwSIIFF2szZSghKcP7XZLUZvjbKLAkLoIFolHEoQVZAgALMCzrPxWgNnpISzwqRhlsCHIMP8cS582mf94LTOjIDDeC6PVIHwHaHUMVGp6tDUXOnX/QtTciXtw4x9W54xwCgSGUHhc5lZH9FwPw3hjNEDfg2dI6xs1RzDW2FZu3FogtpkSl0Iln1X6YEPGdjRpQTLqiEUqFM5Jjz5XIVXO0dMZkaBn5y7k+snGFHfvEu/MISKga8S8FXbRkAckZxMx+3kZNKGCHYEicOQ7BwDccvIeoMz6cjINh31B48pR3/RMa6RV1GLB9svJ4ITeCxsUUeNzqHHMeF+Pc8BwiLU1KWisO7+kIUt6wkFUHDmPt2Hb0zMOzrG4XD++viYUYT95rJ9BwaV7LBbtjug3HCgg3eIMbhrN/RpZ/+J5194DoPldA7P6gj1cElzqBVayUHOlRtVuri8iBNiJGY41uFxm3D6Df12eEYHztUDLotfrOZCHRpKS8upiB2BHh2dYIxOqdfVEUfgpnuhHwoyuzEGBnFeyavL9Q31XscpmS/eQfv30OYah2Te7mY4GXe+4t5VeeZHGGkCbvmFNjNVhjLNi8hMNmcE+gJtVHIggnt7DRJn9O5UKkIY+ZHHjfYcDV/gSy4ngqVz4ooIaeD0y7q9YPB874oyKJ5N4MyeE8jcQZwTR41PuAU4g9Ttu06yQkT4gMloSr88eLG4xlFya/UFfbzNkmAdP7eg39tBGeMoulLogGtGCsxRGFLv78XB/APHlgNmDOXuZt5+8fNB+29871XbxQm4vUUHPdMmHYghxtF0Oiorl55wTJ42OR+TE+QIX2p5jzM7UqnEvY7sxShWWF8n0kGUAx0dBvVKHJLwemfYgDc5BzrwGtV7d7R1g7BNBkZOfblMfqKzphOu/lNvwYvKgwYuTrNOHHitVyhAX5i2YIW+wFTOCFBHXwm7ehYdTT/UvdEb0R3AgazJuzoQ2T9J+WAgJD8I48c8PwcMtGM0UIOfZavyJvUra2mHsjowydHB+VYO82LN6KIqrzORgRqywVfqUmbLmN4LN/1M1IL6ERWeE/u+YZnrYeNII+04TWMkGhhBzr66k0HCIbhzMFKyD97z3UG62l8dU/QMjqxOXS6uoGGmOTjL8ZOO8gnfoWv0gpFBOpUpGADt7VydPc6p30ppw/5LO7+rO6zXIw4QzoX5c0bJjRwOgVO7IyDWk0EXdQm1Dkie5Zr9SCQVGBI1BDGxOYoQ9xF6+JsBxva+zRgM64zHKQkfCZCw9mXlq8Jn7Cff7L85PL/xp/83gfXbHN/omPzf/u1/MQjpz4odCYcQ1iGQPdIENPcguoAF0eLWowMemK2i+0902TmdEB2TMs4KaxwFyvt45QwohI74uOdoBaWWDb0AKZ44ymLpNsx323Z3gzJntPby6OhDxtBjLs9SQxmmEJQOJuH2v+pnffcQ/o+OiQTgiGPCM44wQkgIJDEc5TgCUEn12erZA0KGhug+J+kU7syBpi9d3Z1jYh+LORV8rvF/RhDgJkveGL267M2VSvYhdaYfKmX6B/zZgdKRCPdAL8KqkOFA4JgAcHn/MLDZ88YHSjmq3MAdjonLw6xUXEWgVLaUczXE5OS8nZ1eco+RPLB7qLRms7v29u2XlHvEOB63sxP3BcGY4DwY+nWUvMIYzhiR3801iK76uI8S13CHBtSTzXtc9pgEPiNCJQTSGKwAhPwGjaC7I22dksy1R9A7eoI7n+EjePYh50f9fphcBuUSfoEOzsmvfH3BCuMD/nw/jTusJjkM+CvMbf11ujKmnyKLkAOXo0adLaBGCdH2vvPwRtdKiUnX4AqZCG0dqSFHvm6/prtO4ZPa28EdTuWhHYc3ygS87iZnbuplxMEpG42fb8FN8hn4q1E2xvTYt/i6ZfwYxQTvHQ2hH3wgDsGN+HOZrO8F2t4vUOp3nEZLbpK78uH6bXv34UO7vXMX5XXetbJc1P5BdDWnuNAxMknOEemzUSGM9yGjczP9HV2qiCUV3cYxcHSMUoT1Aje3DnDeADGOSfO69YIz3Bx43a3E4Qsc3UcUoiu9lKPxEJ61LVr1UyhMXpSH/eyTUh1pOt3gHiRrnBLzZXwzbhxg5csz8iz/Aw+fbi6nrLifhiscDGD/0uio/X6dkvsVxvYYBYQMYCiPX5ZtdLhu3/30PI7MjREKcHysw0DfNVwvu3R8x0ETTiA88YBjktA3BjD76EAu9x3ZedbA7uC4VKQgSOv1SHRWDWYih5FzdVcZN484BJzytm88dhM3q9ApOZkeJ4/CjQbzoj51nzIvL+REf0FLHX35gksQGKyiB0r3lq6tJEZ5VpzRh/ymLHKmaBnFhbwcZeSc6jSHTZzp4JuA+gyeS8+VwbZ+84Z8B5LTB+JAvWTfhU09GyeFPx0TOyX/xlEDD7B96Oh2FK4yLLl2X5wB/KXCQy5xUHboW/J0op/lfRwt+NZoD9JMkzVllR1NeWYPPtMhqSXr/Ab3tbrGKQ5/C2MZ4t5exSnRURMZwM7tHNLKqJOd1v4IVvRWbzO8QJkYcU5l2euesYPWzV/spdDyke/VTPChDuOp1KEj61byvVPiAFVg4kT6DM9+fFEguHawDujAX/Xq4IQGVEzx4FRHeYUM6phsoZ9OibhPec7wAYf8UdfgAfvDIX56x+TP/Zmfg2Py//l//RVoJmPJIKChA0BAZKKf/ZQBREY/z9UbcrFZ9z2rY3VfzFQZCRzFgedqW96LN4hyt54S7GJqMVeevl4ynqJKvQuru8Tr+gMjyzuUAnIKOPIc951/LoNsJMB6rcfd8wCoKwdBOSnSwVnGrXdM8B1STmG2jszL2nf7xZ9MZTjXdmoJXccIApADPFBHhJPKzJzXoVInySD2TaclioBT4RQXGiO91SXKeokCWi/d6K4MX00FqWSACcaSVlm6p2DJnMBl1rh7Qwi/uyNqUH0B1g5tRS2BX5nI1VdJfuXUk3ceNn0FdzHklDOi4AjWdp2GUchdHfPVW1dnvI0AusnZ+dkEhWi/6RPwu3zU+4bRffeK+SUiU8dS50lBMPlsvaKva2iHUyL7RF7CL9IpSAxe/K6hK8dE2qFA+A41AoO0U+FbhzjOSB2eOR6p2KEnvOqmVtJgvcYZoj37aghcx02llGW+wobhen42h8OIiM6mL64TDhWSc/sm6s1wHBfgjXZUgk4zMBJV+fc0VTGlC9DbJcjjwaS90jE5O8Nw16jFaIxMIs50YFwJlByX2Sy4Tn6BU3TwVOQI86dDCVeC9zMM0VkMg2FjeVnc1SGd5TdXQJmfhKOzxmi76sQlwbPr9v7D+/b23Yfmq/LvbjF0sy0OIsC6sRR4SJ/B2zP9EH9Nh9ClvdDbDH930I0zpsHjU2db/CpiuwfmzTgabVkJdTTAmOABaHhr9Ii8cyZCuQXOzX17xKlRNjIahBd3fbki/ASLR2BitKSx8knBR/pmbodLk11ds964/4i5Je6/5JbiyISrKYzgcGZaDW0ra4nPfQyokZD/1uuL9oc/OW+762u6LFw6gsg3dBwcoH8eF/Slte/+HZ+38dlRW4Kr512cWQ2YxosBk0vcXYm1fdnAZzp3RpnkGfpojgoDixfwGv60L6GRfKuOlZd1JOyo7YtP6M0vcx/4F8Ncia61mVpeI8FvoyO+OfhsOsA5GWXXYAdH8rb6qfRVfRo11BbRsfCc/CefBMZOZtQN8pg8zZfwgIa8civADuXETzbB6wZl7uCakXh4YR+aqFuUodLfOtJOJ2dzQEYJ6pqsnjF0puWzmY5v1THKmIMbeTCDKOhgdEO+N1Kj0+Cmgg4onG42MdVNKbPRnfyVgQunzj51yJsVXXGa6ZATWdGGGFkCfoVeHnYQngg59Sd/jedEQRwHdTVt1yATngBPSWwX6NBLxHLQ59rwzR/ASt32N0t8o8d4QppzVz0buZEZcsva5M/eSfFX6URlWVz4pCuBHJRO6IPTwWXjLIjTC6zqS3lpCI3U/T5Dr2JbnDKzrYpS0TANUC3flY9uqtDLyrQ8FDx28MkbfPIvF7hT8mQF3Ajc0OnnEjH58MV/HmDqJVgQAKaUsXsmF0oRmNMugySZq/ei6gDIKGuLVznvKJAyqgiKsfaTU0fEcgnb8RkGiEOCFwoiZXCdIRW/iToyeXazQyBU+LPZKmFo35Ujs0goDZiOQowFz2YE0v9FERgidRMhmKMjQCn1Qr6H+M5Ohwp0dz+MS33iJDBDeB2ltAWTeT1OBjCLP8PujkQkvMrFumNord/vIXZPapWEDGM4rZTPcu18NXjkvu0m/Eq7SZajPb1z50/tL7fDbBVmNXEWxY1xc4UE2rEdUolhcOvK3DGKzZDdnNNVKc7ta+xVkhr5+cooB0qMw9Djo/kNGM63779sP/zxDxjBzMENBpLR5tSdIY9MrMXbxhDOV/P27kan5C5TUvZLHII0vuucvWAsnVZxFFh9/hipULF0dApv2XfYTMcrOTCclWzcKYPQjDqoU77SgEmz8eSgDcflcAlnbdvsOzJqjtpIxfHAeWTrl8byqMspVYCVDxOnj3LypPky9s8clPcf3oGLNe2iLDC0so5ROqctzD2xfflBh05H1WiGvOoL5HR0KvpWUapk3lOPjraHSWfuI2K/zBNyBKz8yXs2FANCf4eDaaaYnFLo+UJkgQXuK2PmhbiD8wpnzNfBf2g3d2/b7e17nMYP9OGmvXt3x2+M3QJarKD1I31Qz4B/Fal/afYAuhnBAI8aPkP3tQKhjJFHcg9wMpIjQNnDwQ4GoCImR+5Z4luqxTNlxbVRj5cHHAzk9mFbEVDpnZE9xvO5reFTV9K4MoFy0Fa45AcdEt/23OfhrF2Fc+9qDugAHuUfR6U6Pr4p2PLuh9TPs2t3H9fbdnXY2t/96WkbLd61PZwK+6PeOlDooO9wBCyT4/Z8rG7ats9/6apdvDqlTep19A2s7kvh9LKRqU02qzNap35T7DAW9/D6GoP7BEyRd/oBoGU8leXikV7/eKjvAj99ll+Xy3UiJPMFjuvCfm/z7HSCU3IyyjtxJjqL6EedFWuyqrThd8rKb5Ex6cl125Cv8roJoyXKuLxo36UND0ZueSCDLQWFa+a7OM0R/kWPZnpGgopzzqyOwdFUh9cr/OFVdLYRDqduPOR/p8QsHzhsCxqbsFzRVeQPWJwqfqQeI0/iQuzsGaXBKdbZOHTgQN27yKkvnnPAIqxBJZVW3pz8avvIIM843RMHBr61f+pqQIyMZ4M4zizfpb3obfW3fcEW+Wl/PL8+5Ff1bzkqlRfiJ784e1mK8ee3U/Chi/2O3laG/NRWlU5TxsXHDrylIx8niyZNrs2OztQZ3NPvREvkKSTG/jig1C5llaayAJ/KBVlejl0Rcm2TetKpzUwlUofvThIuCV+82fOhOBAe2shpDfCHfMJhD0Mb+Ee5+vV/7OeQY3J7/dfprJ7cTr0nhLY1CP4OsTt6iOCMLGDWEIBDwC0gciwsY/vVQwVnOX+GAVRIdCYH1+l/6ko36XhG9dRXjIBjQl2GrAy9+6IvvdpdkOrunbYxu3NZI4qHv1qpUsYriZDCL8EDVhl0r2e0TF9t2z5KAHghcNolFUUZrU5xULAffYQJhZvnEoqlPkBPHTJVVk7A4BplPzXwhZ8UCx484m1yxPGxk9SJKogTt7lH+Rm1T2Hn2mVqGJgaEp6jHxpD1+s7nWM/bNsRygzjZl6O+5g8Y6B0SCZm+NNfkBtYHPnfzhhtbu87Zw9DY//ok+3PFwtOV27g+DGC15h9+e6L9qMf/SCrLbQwjpoGnhgrDbTCpDJZrH1x2rz5hl7JHHwqfNYNbXUixHXeJGyYm/sqFdfXS6rgIt2WaAg6NK05ePDtlA5GTvyrIBQK23gEXwoL+on+uBssJ0bFkVG9CJJRH9U6orPa8BB4qZAvOGF0bvKrBs8N2R7AmwZNI++OqSbwbjYuWb9pX779qi1wiKOkDIngjMgrGin0RsFKH+gyCkTHZMTvgzjjKip7p/OfaAt10OsofGFMcunyDufwAefLSA6OifzGmZA7+DWqI72LmRyNO5qSSzyBCB4wGVOjbV13S5zE2y/aV29/p73Dqbq5u2vvr6HpLbRdwp8uzHoC/3RC1ahRBCyQxH+ZQgVO6KssZYSGUoy8AkRvQJ3G0TlJtEK+HFL2GOfEl0E6MNVx43mJnSXd8KqNuCR3m83C5Af1g86NumcBjhbIAYaK/ioXWlVH0DqJOoZuTBd6PbpDL3winTF4yoeS9AAu3aL+buU2AzOcccq5OglYp0+b9kffDNsVDtALzqiJlI+0TWXtGeM49hUHONyZgYE33KfDF1JefDpun35+3u5xNubLF0bz9BuHZA2+txhU83AqrwQZ29KvLTSzfyhTURpZ6Gino1T5QPIhOJYxQ0mhl6+VZwYZOCLZYXq1Bc81ejZKdjodtVeX03bim38z5ViRl5q6ph6qkzYxcho4GpZuGe0rP9LZ+w4O6PvDxqk1pz5CGk50rzIHboRRPk2SvULGoV50IANAPK9O0fiVEY9hh1bWZeRRvZI9d4TFi/RP2VKHwQzRmfPFXbtBz5hbVZGvKiP89kPEGfkw/8ut8E1Y9bdBscJr4U0sqlnVZ1lqf1RTpw5mkxdFufRPkvLZb/vuK0+ecQR11BLNV3cjp0Z3Y5TDt8osz0ZAlHFtQzkX9tHBrFNzrpYzSqd82F5tpV9TPXH01HGUVT8k+ksH4ugrU/aC8jok8oo0s7XsnlsKkos6E9CEG8m5TKij+qXTlX1/HOxIG+5rF+RJ6xGnwuoUXAboad/e9LQpGDwquq4+YdAGwsq5FgcgL2WB1bahrXV8/0/9HByT1fy3EwEQuA1Cv2E0LaJ6wxy54RSwGGoKWjbX7QpfVPHVJQ4o6Pf+iqztv4qa0DGul/doPVWRBHfrZBnFMhqjeJeU9r0KY5et+sKyAzcdAx8gyH0DXFEgw+gkDEQ2hjZTNTKMz1N/HzY1Z0BDbJMeEVKNJcyXzGXLAxMfMaZ69zWdw3XPru86bBqTCERgd4RTkYVsaARBZZiE2OhX+hioPWkzglfTNEnqBN5EXbiXd+4gcc7bZdMxGFLv2L70DlIyzu2PjMVvHgEfKHqUS6IljN6EcYTz4HykG6tl9InguS/KBxwTE8FUHDwOLIYfi0Yu0XaDMXMdbu+ucUzetevrd82X8ikbJVTlMKgkZcrs54AAuP9KOUcoKPrHP54RRg0LuFCT4MnbkDSL84fDse90Upd0mdFdeKMcExWuy/+MRtinOCUqe8OkbhkNLpMQjCy6Jf1w4vuGVGAoAfsN7qPcwKUKVuVuVER4y8hhpOOIzbPqJomhy2sMj3vmVI6G7115Bw7evXf3UwyRRgzHINu3U19GS8Cq0Bs9qeiNvMioTqOKYhAEWV8Br9EnDomrRIDd500UjmOCc0TR4Ieu0QeVjtE3nRs/HZUqI0Zy3DfE8vSHvrjJl9EEnSjfqvvVhx+2n3712ziWP8YZuWnXN/N2jbzMFhhSHIJM30APl79KFZXSs30yv0O74/fd4g1lSFgSwVDx0g9zhXxXS/XPZ5zKwSi4NBjHBNsQmiXCypFoLC3pmBrpfOB8vIc+cVB05E00XaMH3Dqf/tEzHTP54REDqmPiqps+siXfocKpswTa6OQTZdxXxP4uFjOML2VxLMwdOadff99n5+0PwiM6Kns47cOTMxypw/YAD+yBy7PLESNxGF262v7xftrSixud77ZPf+EKP+Wlfbhewe/btnRFEM5Jpmzv9xrNQR/g4BHzqO63DrCKd0NrhCKcCM5tI6F1DlVEFL8iwqVM46BH3ESwltQrn0bMDtvV5Wle1jd23xccBqN7ypkkUsNIR/lFPZqBFqeG1ZsZSRuKR4bUMdldO5EKyip3wBm5BVZH07ViQ0fbNuRV9V/pQnlAw5U3/gqjfQPG6FPpThdNejf3zE0KaxXThnLygYZv05abSvZ26vdudge+uP8zOLE99Z7JqvYRJHIRcsCHylQVsh1+0779sP+ZtoMBMxABkPB26GKfPXHIGED6nh86GR2ZUuCs9mopJ4VLMdJGD2owpA1Eb1O3OBAeOdDEam2QU5ImavQvcnVwqt0TJzwArOJIuSjdlml6+cE+quuoI448v+13DuoxCd5y0kZ4BSyrevxTCUOrejMw3zmkvTJjMCCDIC47wHDA45JsB7ZH6FxrfYb+KpsMTKwh1SuT1WcP7tKsOIZvRIqAQEdb4077/q/9HKZyHu5/yv8Aks6gbDD4YWqRYY+8S+dkPI8wS87cAWDPfE1HQgS52UvCz0/r87v39CLrZhElTgmMYPhSL9CKnHaReOk5+P46LGj42IQ9XzPudA6wIhS+uj/LShPmEm6IyaPCaT8qMawMqkdGDDIap/3wnp8ZpfqFfwpg75z14Xm/W68Oix0K03K6YZLJaS5F0zkRj8FLmKJjsDxZuPC0TedJZXL7qO5RETgC1fhmTwIUWEa0fBcGBV5HpVYA1bW0Q72+5vrRkTRGXe9dj/hIJhfn4Df5JeDNl6GtaCPCRX1Ag1HZzbtl3K546+hcxZ9P6fY1L6QlOdd/tFt/9BnFr0Pi6Eg6KxD23T776TUVtPjtcS6tnGnRKdGRyLbrwN3/LmWu0BYtfEY+tHHn7rOLL3WJhwEGpLajR/iOjSRJ5z1wozPCV5Dro/Kf+NKQuJPvfO5GXLVh35y++xLC7ZOjdZeBMuJe3jKae5fcjMVCx9Pl3N1UI/BRYzBQCXhSoX6HV6CddHauuTaeA2bw6RtqJ5Mx95U9DAN4Npy+3izBI8oSRWYiJ9yZ+lQIOkCW1xmKc/K8gudcBuyy7Dmf9a4X4b+5+6q9v/lp+8nb32o//Olv8f19e+8maLf0ceHup8ApTDAdVI1idWohRgXeMWLiqmpuhi+loe+zoSvgzfaBG/7M69DXyizPAZ/O5AGsLE11nvUN844ZLnyUK9pN/sWaQciK5x6oFwdTZz5Jo7sPtIXX5Asd5QX4TkevcoB0+sURxou6dvec7jrgvm9jfWzzmZGiGX39qt1++BIHYtsc8zvAeI2c/X2fnbQ/eHrQHunfHgZ+ejbBuA/aLobzHkf87GzcjofmVSAPtJncKHhU/bVrutT2sR0MX9p3vncWw/M7P/gKR8+Xs2EANHjmkxgNBE8P3Vbnbh8v2SK/8EgchUJq+NKogPj1Xl0DJ/BWEl6pN3uBiF9OowyX55P26uqkTcfHbexSVwYX8r+0e8QQWV8GBfzuB2WekQFgVn6UA5PCs+oRnKY8fc6gjGcsE8cJuLJPkN+4F/mPPqhrOvdGHXRMrFsaK7OJggJr3hHj8m2n3jh1LM0RAitpzxV80tJ7c5xIp+ViEUCY9USHgxfzzJ7gLQ2wkLoHTP/iVPvh3jDyZNkv9RY4RWkYlQjfgW/lTlnzdQq+fsUBWsqip8S8A73D4As82w78ppMiPOpiy0pj+270QpyWzFOCa3xD16KTcRCMiMnnljdHRt2rnZAIYD91iOtyTtSJ1CF/QMdaJcg16nK31loBJwdxdp/CkkhOR8t6izB1BK4aiNme2JKO6g77pA00N9IN53RKXN22k7LblH+Ed33jsvwnicvmW7Xt9p+2qU4qHqj/W/v1X/s5REwe7r+oL7SiNzlnRL1CaUuUMCuI6uAAOEggs+caXe8hC975oRSLsHQKxFiG73qqvRGveTuYiO8JA8rc21oirCHSa4wHCbH00oVLh8XvUeAYksUdBhQDMbtdBGaRrseaaEkUoawif6oYyxNV+D2FS+LpPCQxKOVKMRSqgR2YZcDei01yUycsCaFTuSVTR8e0eTU3Cik5FPy2jXLIOkJ37WZZHZ8aL0c8Gn2wE6dLNeVW5ToEWe4r8/swhyOu9BE4Ks9EPMFIwqHy9rMbSWYOW9rJyPRRx2mx2bRrlPdbHBO3XZbpxRu8GKfmzle3r9dCkr6FzrRfIyWULtfSD75Ju2SkozAUJo1YDChlQE9oqkDbfhiaG/KTR4SGa24Xr7JViSWihRFw+kCnJDtfquDAiYJK81G6ti9v8TU4VBAzhWfODWeUP3+gn7KG6eVp+VGBVfDkRacRDJXrZOBQghsViE6BWNzBKDrKTr6Gozo390MedIDrlQY6m/arnMw4oShJR23iqPjGcKqGirJY+YODYfCtQLuqxWmwlx35xKhHRQuSxImxUNmq1B1ZZrTuVNGO/ILBF2fgendXOjsSBbb1XVvhoNwt3nO+be9vf9K+/PDj9pOvftjeOoWDjNzNHtpy/kA56KLeDpycKGLpEgUJHt0LwpervuzBQ+DTJFxfEigt85p4OpjoAHWYJ+SqKqcwwisQGX3a0dMolqdRQY1nTQMl2e5ht21WyMkautxLI3EHbY3UZKMR+QPaAl+F9MHJ4wrZ8l09N9BsxT3qxNkrZWwUxtV6TiPC27dvcXpcLqzB2W1Xg4P293x60n7/kLYxlMfTSRuenmX/l8frL9sO9blU2aTjzO3TXsNJN/HXM38AI38jKPQP5+SXzlDwz+0Hv/mTJBFr3mAv+AaaKv84JQ9beU2eRweKH+RWHQD7gCn1YkmauqfXP/KVPJ78LvoU5z6y84QTddheX521i9NRks9NgjQCzEMp53PRTzImnzHM6JbgHQMlJPbBiKqOb/GaOxlbnoftZ/S1/AGTQczUy291kPkfRr3SB/U3ekWdJ2+4Pbx5VMqxA0hXuwmQDv9qu8LJ9yWS91SpzAuPMoZeeqj7wiKA5pBJtzhI/vE9rxOQD4QBYHRMjNCo0zzz6hH4R72SVUz0ybqUQ2nn4b04fMDtakCT+Us3V1vySaYraa/fzFElE5xZN3Lo96IVtcbxk6aUpBLLH+6gT3FMlASjJOLG3Btp6pjFRNI6pFceK/7lDPZj+xysYb8AxCRfv6tLpKllPIVbnHvEZlBRT3/rdXpOeuV1G+pDYLV/ntoPYVWbu9ot0SPr05ECbeXsSPO+zuLPyAAI0BmLnrcx/+Xca7/xa/9M4Pk2xzc6Jtvlj/MZAwmQvjvHpYsyX7y6TFvI4CFNIZrf/SGQUdT5y5USOk8h9wqfCbdRp6fKLVszbwxLi2TrBFg6rrBlmkCvkXYMsz1R3pf7mdS2WqxxTPDC55UcBs9CPI2BTK8DwrN6rQCjUyCDxmAFwcVoMnA5JveB2n7avZ4YftrH3jHRYfK+3SkDWeV0mBRWvViVtGvCZcqEt+kXperT/qec1+v54NYRGfXqGHAVAVZYHTUCNw2mXQrE0aC8/bCfRxhuc0cUjCQdA5dC64qc/m2i9t19AgwHz3A4bpeLOCaejvKkt7TS2RN+cWJ9fS5LBBCa9J/2pWivcwfQXHM0Mxi6/E5rWcrA/vuuCZVrZavDzMDlvZ4GKkOVkP1R5HS64vgBt89k50RoyeUoM+GSJhQNbcWJdVlGB00HRyHU8NkPcx9cbWJuiQ5F8lt4RqfEPQ2c/3cjIWkTx0c8Cgf1hBc0ULliyBllDM2iwEG0ikyHUeHdrGhnhXO9Kdq6NNEjPKeS4hPIUNZjHCenIY0G0jcTK9FW7oGRZa/bBU7QAtpBB+gRPuTPrNTdXfM3cFQPcGrM3eh4XSMKN6KIHXXetQ+3X3F+2d5ibN++/yJJyK7wWq7cidfpIvmeunjMvRDcqMlpMPGnI3jkng4D+J1z36kYDHo2g0MOpQxfgvNEw3T8npFLcAlpu34WrbKnA/jxu0valefoEO7vPEFHcL8GZ/c4hua5OGr14X2jLUd8sV84Y77x1dGcOSf3mzmO5DU4ug3N9vdHlNsPXcL/GKMNjt189qHNr9+hLx4SLfkUR+uPXE7a98DdFsfbzdsGx+AOWB7Xi/bysGyH00E7HOPkcP3pAKfwiD6Bg5fTo9amh21ngrc1ou/H8Dg89ILO2gWuz7931l69Gra3X75rsxVyB19mdM33vBxuK9/pNAEfsqgMROkrrP4TceJM3NFtz9ITpTOiN0Q0hc3purqctlcXJ1mJ43Sljry0ifPKoe6Tj61IOmVAgexKG2mhjMlP8rR8YygegYGfHOWHOt2n8g3c8KBTGgDBNelcTok6QEOvAczW+tTbv1bABQrua+TeIIly8Wzv1Cnr/TJ5HTg3EfQ1FebE6VhopKN3wKPwy//qxDgnfhcedJsDP+XObRX66EhhknL8Lvkp/Recc6rfPLOpG30yehw9TJ/Fu4M4ZdqVY+ofKJ6+ijJ5U/gBr/ja9ui/13X4Moj1h9eEMfqvbJsOxchcPqMU0Crv34G+eZcb7WsTg0+e80iUEAfCiJH8Xa8QKD0fvQec8k2m+gUteKJZr4Um1OcfoGQ5esyguUkVZfda8VstdqnFCOr/DnzqMgptpfJqBhy2yfeed7Vj4iy8YOP8+I0/+XNwTDarH9oKAEkmR5v1jhaX5AlA5WyUsfd3eBfIy3PUuAW27rqI4Ed/APjHMKCd6xAY4w02/J1lmzgijq4iJCAuqw7SLpXynMLiSMQ3QK7dfGyNwV2auKTgVhsydT1fnqJHT3gB7OH62bYLr51A5rYMbZP1nAZAQ9J7yXZIJsqzFCwlooNSDklFQzqY+BOWKAS+p+85q0sKqkznNIqZ/ibUzRHUDUrP9sqISxNgQSE65+szkCLTNG62A+BUbf0oXudzA1fBJpMpyPcolA3C6GofV+MscQhlaJecJvmNexrNy/PLdjKctKkbjDHq0SlTGFUQNE/b4CF4KmaVXtn9drCfhNgszQNG+dpRcJSSdOdPJSsNrS/GlutBi/coK7zpr+1Qd1bU8MPns/04DyqCjmpM+tWgSmOjJO5BIH5twvDu1ndeYPTiNNyrAGwfykoj6JO3GjPaV8Ct42hgAip47fpFNxkNV/sSapczo3+u6SB6JJTLJzoQo6nSq/qVoSSrIReHu8qMfVZBlNItQwFF44BscJzc4hvD++Cbhrdp21NHi2L5hKWRB5wJnQXhyH2vFb5q9Ft5Qc7T39w6Z+9I1L4y8AAfOmI68I7NIFMbYmSH0MwR1GhyjAOC84BTEGdk5HJlHRU30apk8chiBgsoZfsKrnNSZ+UvAAj0VKlKkwwSlGsMVDYlc5MTC/AMA+UkkT4C1/O9dJXenMAF+4Af6AV++pGqxtml3Boynb89oyWH9V6WB0baGiNXdtx++GnbfPnb7VW7b59T3y+fHra/57tX7fe+mbTj8UEbnI/b5PW0HV4O2u4JXtCU/n8ybntXOCUnMOYUWM4wnCfHbRdnZG8E7c50WOCuPR0ljYLQUob+vjwt2iffPW3f/e532ocvbnH4nZoAJgb/tVMr/Ab+5X37oezLo+VgyyfFCxpqD/WIZaRpdBL31Iu+A+fsdNDevDprpya8QiunQTViyljVj6ECvTHG1F11KGDVhk51+E9c81v6ZNqFayZMxiFAxrJ6iT66WuohCaHUh3yWHrJe69NpMdptkr+DV3DripmDiuDEMaF+y8jEtr2PTLhZo7pD57vPNzHHy1yaTEcAg4ZcfZvpG5ilEmfV4zzjwI7+mfzsztX6s1nCTHnlyvZ0cHQ6sss1zkEcVyrwt0muidzTH3W0Tkq9k4a2IUmmZHTUhDk6qnSROgssA5vT68Xf4kJ5l4biXEwrX71ty/5VfPctzRcnJ+jUYRsgeEhQ9O2aM3aDTqgf60+aSSf6r4CDqzgqOib8jo0D98IU+6S88dtlxB6pCxjU7TpXR9yXDoCMrThoIx1HymrGxItR4zkDhI3TjcovR+yTOKeuZ/ggAy0bkj48WKsJraC3ncgI2Pj1P/lP5/lvc3yzY2LEhFZKYMoY2Kx5HGW0KvEozEsvc58OCKDG2t+Bm//iqXN6eE2a57596y76l85xWDbIlnk1RgoHZWwrxOE5SwpaPEyI3TOVhA/IJdep32diBDoYCsbqU1rkMwoiXl+As1QUgMapdAZM0j1naC0RE+BLmBTMlGNiGYShgyneqoIRh4dnab5GjtUPHSYeiHDJPGkTw3A8RPHJ6AoyCnlpohhCG0alvPVKeL5iVKiL7wqKTklW28h4dAEI2payntoJu5/2069OKXBdnCkQ1ILCG/L4XoTn9avX7fXlFYrvJC92mk6m2SLbkZahUUchSSSzYxziwj5ptDQSOjZu/b2/f0zdjAxQ4rYnvhIlo1371O+rYL0yepw5tXl0GAIl/aGDAl8KFuWMcdYJ0khn2TD46vlD50km0WAZOnWnSJ0OQ71c4jrCFP4Qbpy/3FfoxBG40/nKLSNYKmp5Qpzbtk8IlwpAnqJNs0IV/twBbL7DAtC76OJ+ChpkN99zpKS8qDhUBHnBHM7IFmdksaxNz+4fl+3ezbk43UzwyIRMzoGOArZctjGZtL7Tf04NWU15BLs5MxKERvZ/Yx7MWgdtlzaVaxQU/TI5eDxyldtBO5nAe1nOu9cmJyhN2tSpOKLdA1c0QVf5JzkM0l2Zoi8arnLGi4+cB4xBleegaZZM85zz5ZlejWNSib5hHWB50uht4IktOHxUX4Az2DO+C31Lr8CXtFMfxQnkazZb0+nDEEYZU5f7iOw8mnM2a6svfqv9vb84bP+TP/Sm/aFf3G9/4PNBe42jcXz40AZnGEycjMOBUTyjKfcYIIy5srZetGcGYjvwIohsL9eMdG/WbXeB04NjqwHKPA2Kenen9uQAA8COB4IRPP/stP2eX7xqNz+9bre39w1/OBHDxw09gQ+VY6e0k0gqT/OncckJXbzmIR509Iejo0REhjiH7hM0Gh20szM3VBtmCkedIk18zsUCyWFAqcSogKOcfpcoHPJx70iLNPldvle2pKly1Ot1eohRst6abo8u40HFQqOdHVz5Hh3MfY3hDjRJQiUOVFbswfsSzLyzOEc2SCWlP0sHOnW6BnZXHZkjAmooJizwDzypHCWBl36UnuU5f8N3S2BTZbiE2OXD0fXikLIm8/r+Ih2fLU6P+X4ZYAB0pp+lp7qbv+TIcBqJCQ3Aof2MY4JsafzVYG7YZphRGfQVAJ6++E4dFKfcYuJJnaee4ZLwOkg7mYzbxelZXqjqM9LObSF8Iabtqt91BIInjuhJYCk7Cs6ERZ0ivaLDgEMchX6AFbnUoRME+wAd6YTqVb1phMQdk0c4cJ5ONWUajtMcsRWDKsDItI/0FYfyu6usHORJW2FIpziLHn4venoZrdC+/yf+11z7dsc3OiaLu9+mERuyc6UYHE2u3FuBMwaDzql4FCqPTNN8BLKYSgQVQjsmB+5S2PU7BsffuadhqdN2PVV68VC7OlIP3baFGj31zKIw959AK2YpFY+yI5TG2DpDbr9YgrLC4adOTgjfMUQ5EHqI1EWZvly8dwS34EcoVS4QrAxtHbavEHkosEkWBXZDrTKQ7UR4AEMlwqPAuttGY0ajKJodFbIjsl2MK4LlK6nvEV4VA5Uh4zyY0RqGi34dMhofo+wnhzD7Hk5jhyOncZIIxndHHCqK0XDcxpwmXLoxnP01QmGkSRwpLL70783rq3Z+coogTdr56Wne7zLGy9dZyx4FKJIoD34HRfwFzzzvSqmjAzdkY6RpggIK3MKiHTYHP3VKI/MWattz6+I+uHR0ZoSh6BE0UZJ+8yl5YAucH3gQhZXVOdDJtr0vhcs5kKbSRVr4m7qllffzKT1VcNxEeBPdELdUQrNp25GdPO51aeiunwnvSj/qcZooTgmflonD9Ui9CLRw7eNAHGLs3a12Mh7h+KGgqTPKn0d9M/ZidYdCXLUtDonTNzGsOBl5+65RCqMYhlypy1yG7GnAZ9iHdhK1MweDZ2KMOsckhlxnzAHg8572FQXNV/hGGTumPpfCjofwzljj5xSYydfufgv9Rij5gVETlCftu6eNyczybfJlwF9NQ8qSOveFax3Qwn/JQxwT6k3001P+4IxDKx2kD8rQHJNnYMweKtLdXWHtE/11OhT2z8jWZ+S5DF6gUyJW1KWecgryCb70zcLuNHz28L79j38vfDu9b/vnOPwjYNtFwS7mbXe+bs8zEHK7bjuL+4Z1aC/zTXvxN07czhMyDt52cOp2HmHMe/QKMO5u+D3XuFGfeJAQ8GIcQ5M4Df+8rNr09RTn5E2bXd+2L96qN5GxtX14hnekHUws/OlL6YMa7HDyJ43G46N2cjpoJydHyN8xJ/KLE2mEZDLRWTXCpb5UOnTqGZyhT6Kz+F0OiZ91796IAdeU+fANZ4w0Z5xHZCgDQWDKbZwvca5TH2cM3FvcNvsomGW9aJMaN2XA+o8yjYOOgXd0anU+jFzIFZ6Z5rSv1GcSqoOI+WqbrQt8L5H9ySCH551GhAOiUzWEDo4941jAgEYj3GnWZeJGF8Sl+lZ8PqM/HdVbg/pSx0MZMC2gQ1Ou9YPIJBiHj8ETp5o0VkddIK1BjHLmFO8Q/Gfa0+jDAGf+aAg/i3OqBW/ytsmvDq7USw52p+NxnJMjcZ3md9odNtXItd8FScDEv/BFVypLshe4Clz2TTqBZ3knDj+2RfjyvPSVhgoI3wU7kWB4ylVCYwYXU+jjW+ZdTCEPiE91uvyifDnQ3RHf4iP3xIt1F49GJ1ZrXgzNI5u2R53f/9V/qrv3t358o2Ny9/6/ADEQQOWGp2lSUxj7fttmd3dhJJEgsQSwlJIGWNSKUBVnMcfPnt60U36PAHLKRHUNYYRYPyugdrIPlUuMfP1IsGpXguew7a6sVFTAqo4S8r5uy8WTtNjHT07+aKFDfCkMFWTvESpItudGPXFaqEti+7AMT6Wp17NqrfrTBsUSJUmkBVxwj6qDK0cZPiPvGjIfoYj2B9w5APeM4rZ6+pzJV3GaCmWxa/gYRa1HftqO2+XLsL3am7bXh2ft7GDaRpxHewNw4NtyURgwmNMbo8GoTUYTnBPfp0I/wIvMZFLeHKWschDO05Npuzg74/OknU4nKESeGfk+F4QMgbZDrjjKTq70Ik5hcAjuULs6JgcHA74b4jZaIq0UKPARiSuciqeEdRFy3zJb0shTCjN4sin5woJgP3X0zko5iPJNV4ajRhwqn/oUGgUzbVqEU4H+mkJc6G6pUFUq0jXGAric1tDpiZMJzP6W9jXiKgfo0RGXtgh66FBpnCFMTWEc61xo7FEKGHhH9fKk9QmyMuXbVDUgJg67q6eQGW61rf7UACj3YV/dDmStHC+Ve+HVJGE/zSuS5cAMMKmYeeIeGgGfylLVpwFyV1Wng46BsV4URzv2FyV35GiOUW5e847y0hN01Y25NeYn6djl+4JRXkbIlWdiorerTrJZniizLWAPLZU/cBrcorjkiRgy+RrHxPwSR+bytLhxF1X/nHqsPK2QoOTG/zila+QNeJwaebw3P+ehbXH29q7ftr/re6ftlz49ai94BDvwuMh9cRT/2WXyRZ7A/cvNou0yYtXxTJ6SG5aogKGfztGLPO4o+2ig3yHRaFoe4j7l86kciX9FIw/LeQw0Loftlz6/avMv3raf/mTRFktorzPLISWoJkZL45Il8OAngzRwpPNxdjZop6fH2dV1iiMyQj/4/pyM0LPqrHQaUMILTzi6JgXjmPAnsxRuaIt7Tl04TesRHqDNDALDzxYvnrdtl4zbDZcQZ/t5+EY9Ip0zdYphMz8hCZndIM32jUbUgGOnyy/RqXXwY2QSunRJ/EZO5P1INeWzeZz7JLmBHAZaPaTjVPlI8r49Uk8a4YDvlrUNg0f6yqGj4VS0kQhxki0D7Bh84YoqcRtDLtLhMfuk7gEE5LicpuzTkf1XdO7KKZHSyTGRPsiG7ZmELu6MgmroddRHvm/L1xvAw3G2dXbAnTk2wqXetB6TqkcjB2y27T5V23bjXlHrdfhKzlE25HVhs3uxddQZW8I/ZV+cSi/7qf4rZ91keu6LEn5LWL/6aVmnno+BezoatImbzSHb6kNpoDPoiiw8leguX5BpRcn9BCfm5umwGR20Uu0xaOTwP3VsfUaG6Mef/dV/wpvf6vhGx+TDj//fdN5kIENbjkD8NH/DLavnmdIRR9VrEVfK0kOEdV8+fi9PPFo1nyJfZCuc9DBCEsHwOwiNIvO3Ja2Df3meL2m3P/hu2b4dy2g4qAYEwVR8icMDMVTuVuG9VGjdVOBPiojS1GNV9kfo9IzDJLSjEhVm+2IbtQRZeGBCGNAy0CS/PfpPyygA9RzGAEa2Te9rWAy16/S4gdUQ5TMxvDyk3n1GBc9mmeMAbHAON464wDF6cv8JfDKKmzwetc+ep+3zx5P2+c5l+/T4ql0OLtvJ4WmbHJ+2E9+hcjihf674wMM/HkRwzd7Pxj9gWOfTEN7tbIWzwYgK4JyyuTzHMTmd4pSMGU2PwB8KCMgdkYj37FHCyNN5ZfvSO7IqQwU1205LQRDumVfuJ3nREYzzqfRZFIGzTEmAm0wPQCRHAE4pxCaCO2G3XkdHPiNfqDSklYiXRt7TOD46j68iVYi4XdEU6o7zAy8gcL7TBoC5X/Q3Z8HRQeqm/Y9REUMzXLR/0tupNu8Hnk65uf+GZ79HhZE8pzwOcUb2sWXZit0RNQ1p/HR0HQE5enVuXGfEBGc3BtzyvKFw+yp3lqHgBHbhEIeZV6dvmZ7CqMtzTvs5givZUnHQmFGqe09w+MR1bNIubavx7FtNCbjBIMaOUbgjvzIy1BUHpaMfOBBL8qrO8WK2Bnb6gTxoHKJAUUTivDbVAs4oZy8re/adGsSnMiN44NlcBXWLe0PUihUq0ummgPg12pfEbS5rw8zPkKbVT+rWKZE2yqp44PldX0eBgbk4uG9/52en7b/ze161+9vbdv/FbXtx48XBtO3AVDsHGCtG4buvTlo79QVwGCL6UomLchd/OJT0OBETk27pCM6J++mDcHneyJhlkcVyWHRsim7hS2D03TnDqwHOyZv2/ocf2k9/umj4YMFnHBDxIr7FU/Djs8gCtJiMD5E/t5hndDtGbt0IUpngnhGoXp/Jx65C0fCbm+EqvESlqVe+1cCKo3IYxBtt8Jy8En6hLFUANYeEsTy01El/RE4z1cmjiof0k09MtHeEHp7mMfnVFZGOunUSlTejJTUQA6cU0uhvGMzEgcGBVAeYz5FVMRtfu+FyfBc+FDD2T+e5X6lnVzW66sLlQmdeeIzM+DblEfgZMugatSmfUjD4BDr5JIms6KSahqAmWQ047PMe/dW+CZtG+DlwPcRRzOo+dJB6yLPoY8RJfq4lxU5TubtqNm3bcSl5pCa4s+PC5es8tEGAG5zYN3OmHFRsNuv2AR719SMiVPokEhmbgm2ho/ZVeGOX/N3RRvtmvcpFBs7IveiLw29ZvotM5Yl/cWJ8t84UeIZOe9EpOdbFFa6WcjNHVYflxZ009x1tycFDNsPddjzMUr8tmwvCLu2pQBn+M//Lv2Chb3V8o2Py47/x/6BzCF8YWoQ4EnJr63WWDS9wTGQ0IMshAmVOD+Gss/vCEYchSq8Exk+Li+S+jgiK92HkeICW45o15HeuU4YrVuv3KDqfsRzl9RrLM+bku0IXhyCKW0GkLMjjac5qW0Nju/nklKBhAgVUrUuZMITFOW1PBpP5+jrsP3dKUfItBb1CWWFw/tczTpceJ6VkpChe2lKxaHwGY+A8BOfZihvjjXb3TZo6Do4o7xcIjqvoMDrHzwftkzZt33s8a5/fn7bX7axdHV+2s8FJO+Ecj0/bYHjK5wUG6Axjw+gXheZW1e7xIh5fYDYNzHy+zptlfReFI7+T00l7fXWJ0UIhZtMmc0s0UNVXHYAZXr7Tem6+5iiIrga/jmLtp7iMYhSf9CNG1aWwRuA0riqxTglp9DXmeuqQkWcbgi7Nitb+J2gaR5WKvOFzOo5GCGKoFUZOFaP0laahFXSPIlfBqehoo/hJ/uGkuJsheS2KF8Xh9zgusgmHysSpryxx5bfkpVuMjhzB6WQAAw5AMuCFndHkATZs/0hDSlVcS/QRvNXqjEq8UxHGqCD4jtRMzq25/FJA5owIh5EpE1rFmXKnETDZO4pUUD2DEvCvwwRcLzojD/T1gZs4Cv3yxOBQvBztQNvDTBe4x4hKt9hWx0s6wK9J8tDp0IkoOOcm0aLEi9Fts2TGesWFDoblVKiKWaI59EF5CvF40PI6Zo5+kxSKte6TcVMfgMAdlFMh811nR2NJnZIGVqRO+yEdqB+cvubGf+9y2P7Q63H7w9+7aN+bHrTHr67b+p2jcQ3VUdun1t2RQIEf2nfkuzs9bHuvJw1tzW94dTUD7b7Fu3ZL3qEvcVpjmcAwtM0qBXC74zQln26wtiPN1ss4LXibaHTnzXB2aGP05qK9mZy1/+9/9uP29g76qryjd5SVwn2N5rkGD+qYjxmkGCU5cX+SkRGKkl/5WYfPZ6W7GsddZpNvIS7Cy8JW/C+Z4rwF93SBZ42MJerk09yjqo96PtMGnMqScm6ETL61MQccFcUwWqKsd3zNc+5K6zOZkofpk+DMpzBasHIYlH94FockOy1DZ7QdNIYflF/qsbjPmGy6B+8EXnBS/EVbnFpPZdE9n87OTtpkMkkkeOx0Cg6T+lnRSUSENtS5Oialj2SbSAotGf0CBmRL2OKs7JpDWZFEHfdjE8CdkoX8DmqKn9VZRTdfnJn3BOnA00/5V9aUL9040XdJHVPGQWly/ODd7XYBHrbIBDK/XmXfJKdKK3peToi4z+CNtrQ/Oh9OA1b0ROfDFAD1DXaH8pk65VkTlH1We2zZHMpzcEqfoItJrzol2te8KBbHxIiJujQK0TaRtzVyuXDABM7VCdLbe9Yn38Up4fR6cApd/BS1f/ZX/3ya/jbHNzomP/ov/6N0XKZVuZgYaqhL704krhE6lz95uz/iecvs/CujUMIRIekEpXckPMIk/oEMv0eQeD6hcoiY+TGe8yhD4SfX6bS/y/PUiFCetixenjGCzb04JjIPzCRjZu6UM3AVANQJ41Nnb0iTAOZ14OoRbNjaxquM/VEpeFYf+n76lOLvc/YziodnssEbDBnHxGs8aJ/Lq/UsZpPhDxhl95ESVLbBS/DtyBplZuLcCgW9UpE4hXPYPnset89xTD69n7QLzwOcEkYNo+mkDU5O2uHJpB37nhWE9mgwbsf7R20AbFCUNmE2GNzlYTe3s3Z7Nw/+nbc+PxsnYmLkROHvEx7zls4nmBghXq9W6F53dp2jmO4zknMu2Ood4fhiO3ckdXTk22MVREfIERbaNdqgAVYAxF2/Db14yBJdT2hXIz4KiFtwHj4B544UKBxlfB+hLEFUscsbbsOcRFZgcjt0l+MKo0mYPBZFkXA2nymPoFom23lrqAMDPIMxyFy3PNXRuni4eFPnSngSXRFO7mXZMz939+QILkeRPEWxbqGlSib9CZ7kI/Fq2NTRpP0FF6nb6/ADeBPnLqdXWayXj212u867Vywp3mxcnrNmHsGBRbEzmt97pL84oCAqjg1VKkAJw7tkMGjkKR2HjM5oGwrQDfFV2+BnBBcHwdUuTvmZqKcyLD7SwXAlUjZJM3JEP4xg6ZCAXhoo42MbtJwRefIETKjjrEgL5ZQ1OiDW5P04CtRfe1YIJ7epz3qf4rxryF6QhJ32d7+atL/zctpGm1Vr8PPzh2V7Ak/P9DWbXNFvDYn84P4o4iOIAg5zCXbg+92zQdvBoXnexal4WLddnQ1pjgxIq1I+/BuOsUxYL34kSuItYYPXd6CVxWDKOu3Q7radvxq3n/zmu/abvz1v98/IErzn8ECaoaDAU833y48j+PAEZ+QEp3EyOGREXomVFrUhdUyWAauEqF8ahAe5Fr7WebEw9+WvAEc59U/2MtHAAmToroFDpuv0u7pJRxM6SiPv81ue16lXTo16uZdIVsbgfGkMs80D5dyJzxWbvg/KJGd1lXS1bndWNsJauLR1cSeM9duBRqIRnL79WX6LjYAnEwnlbOBucDzO9LIJ+Wcnp206gu7DYVbnudeRPC0e7PozfXD6Rt1v3xKpCW/hQKK3dE6e+S4/ujzMoNhwbEK4OSQ4HjgoLp3XedcZS0IofBmUKth8c8rc09VhOsBgScriJFU0RQcNjAd/rqR7ft5QDgcIAI3OCKf33T9pA8+oH7L6SaaXl0CrzknkOiwlzZUhaRbl2P2uAYS6xN/Ks4/HMeW7tDAa7BuHdZJ0KFcP2yTfrtTN1BsbyzOuXrxbGskyCifN7ad3oBs4UN8KV0VMBElYadfL4OfXf/XnEDH50X/5/0xDMZ6cSX6B8fplV37f6CGDFOGSuTTCMcZ2DCboIyM/e4QJOa07HfmZw04nqtF52b3Bj5Pjn3Km0XGagE+dknJMFEiFlucVRJ5NhER4LE99cVKEyzplBv6s2+sxPpwycoSW6/E2OxjLWap7NeXkc7aXijrYo9056p5GLOWoq4fX6/nkufQfCn5sB2bjG0YQ4hxzX6GHuJnHX6EgcEoMc7tdtyNSDc3k5ah952XcXj9P2/nDsJ1sjxui2cano3ZwPmr7J8O2P+X7aIjDM0BJDFB8GF6UhsrU+d41TLnCwbi+ucMz3uKUMALh+XNGIRfn5+3kdIqgHuYUfqdiykh2TsnCrb6vgfU+y0oTjVAp+Cl66FgxMQITBVgGRoVjPoGGOlEDjQP4qkQ3cV1CrMRKq9AY5WKybuEQPHHNLPeMpFRgoZW0h38CA/junRDq6qfzSmlTNbSRRuWUVKTEsLFORZYcYwxqhGN78JW0iieu41T1qlrjfHb0jqpVMP2k3wpz/+IuFU32sUB567gd4YQamk9UiGejWDQI9EU+TZ85rSv3pZnG34gLCnqDU+J3W02CrH1VbvwzT+Ke34/UwbmDI5CoX4jDCQ71o3SeagQo8/op7+1hrMpuu3LLqTuNlEpQemZFFjyQUR26QNwnmkLftu4TYx9VrKEHuHLEAC7KeIIcrhU+0Cv0N8/hmDxpI4zy8BfCi0N7jzNcu8/C94D+sgccfLpVvomxuKZtBA3+jjdX7Q0K9x7HfWuCKjLlKHcPp8hYn7EfBS1GGTxYF0C1XRmSzgIR+OE5Rsm7Z0M+D+M8uBleBit2g98BT/pjwWBrquQZA9/2rxlFxvDB69Fb8ovP0o+dqXuPHLf/7D/9ot1t3KuojNcO+D0E74n0cpoUecII/Xy01y5Gu+1yeNjGRwPqMxcAGLVMdk44uFbbM9BWeEa6Ug9wyj/RUdwLLJzyU+kh2vV5QJMvHoHXnA9p6vfKKRH78rv6mv+pswYDYIo+C0s/PeNmg6Ehz5Re3U+Oic5+GuF0SbDvnDJ6qgx6zbZ/NhIrSMq2+DLvwzZipNF3ezsYU4z+HkpycDTCccA54fT1JOZwuBJQWRZO9wOSnkZnjSb0NsT2kovkQOl5y/ctbcmXNQj3DeQjHJLJZB/H54BPBys8iVfrRoPyh7CJg0SaANhVSfsHleQvfIfm9uEAeF/d79S99NAWKPc6Tu5IbSKq+SZOmaTL3J8z4F9gVzM4oBnpF9nUsQMXcazoj/o0dON77LN6Q5mN3Blx1BEEv9ITOctKH8qIS6OmVim/GCFfYdN90auv1cjULKCohxY6JStzgbhihC/8qQBW3xLV5VavR32wv+4qn9/4tZ9DjskPf/OvAZAKRybtIieSmo5UkpDz4SglGLMYXoEo4+sZhPpXGPgoGL0zIlJzrzvyTAwG5Tx9LJ8iw+sqaa+Vss4pQyAAMv/XQiiyHDkWEp0iSC4Iv3sDJ8uWMqnf5TRUeQXWQ6awrwKSBETnVdFyvWMRwbbN9KEIoxMkrBq53pjVxlfWCwyW7PpcnxobGgpB67vJc8qytx0lVvjzPuFLR5m+Q4QbOBg7bUzh17ujdtpGbfp82IZPGHWszS4CtXuOoEyHbc8T5ndevfBBP/YRbtS0jLxiBD5fLtrtfJ59TaYn43Z5ddIuL874vCrH5Li8a98Ua97RhhGp23wvVot2fXfbrm9vEt3JyhFGenuMCMLE+9JavuF/8J1QM31MbgEG1uWhGkD1rEpQ3nAFS5waFITtadispXCu09gpVp0PcOA9w6dRaeIbOMshlSd5hro+jh49Cu3BuadcWvxUNJQP5BXrShjYshwKuJERk8ATxs/1ui/LWIc2N1EHaOYGRXHE6Fe2EJffgdPtyV1ebD/xE6u/KCudIftgdCQ1Bybhrj5JA/srnmgtCkFnQBn0mmFZk5vlG3GEVGC7cDK2KKjOGbLOZ3Dh/hA78LNvNK35e2BQfsGrCo2ea6fDH3bQdg0xuwtupuAgWnQCQAiHINkvHU183cBFYx3f6ygq31RFYXEcWQBOHUqfeXw0kRap5BPKgafCZRxaDPCOfORqJM4nt6b3uzJiNAr+ME9jgHH+xbPTdgn/3a+XNP/AaBX8yj/IkepLsoprl/S+QMe8awScUHtgq86EGSlLuTEj35NjKqEO9J3Oxgv9d8SsjkkSYPoiFwGP+gI5yIsAcd6sK7wUovAxfGrnr07bj//6XfvrP1ziN4pbqsBxcutzpxMnXPsOTsnfdnHQfvnTcftvXh61P/DZeXtzMUaXtKyMqAGNziM8QsXRvekL9fF89CBdkW7Cxrf67Teu9U6Lv9Nnbrq1fy1uKIeTUh9ht5+RKaqSv30kDgzOqTtzm7xtsqrOjB0t+XSQElcwBlU5NhribsYZDCKXUL7wQjMxoLRvzomOQ70hWoei+qKDPBqM0cEMrhhYqX/zbjD3AeHTNrUfSBrG1v1MfAGnS4Rr53ANq4MfF21ARPqiFZCH6x1ie/CSxYxmTE7226Rb/TQY0ZYb61HeWU0HEQ5uegctgxgcIxP9Ey3ZQbc6vSee6Ld1y3LCW3pCfnXF4XMbIH/jAXoahL4gXzoj7sVyxykrxdH0FPEcmV7jRqbaqD/OBrwaxwTdFFKKLzrCr5Shq3lOpyQJuTqc1BE7znNu469jou5XR0T+IIjtm1viBozl/FIt9fopPWzT0yixl2xR/rUddYOOyZ//x34Oq3J+6//3H/I/zYk0TkeFdvaRRh0tuVbekZIeVjoE8iyj9ytDyig919lRj/wv8GqJ7ujrTxn/VdEIRSIufFfwTNqhpiqTAlynjT4j3MN6U5+E47fkFK4wrQSzHDcoks8c9o3rJUzF4PbTPwnvc45EMxVDv5Lw1cFQzof18zzfewdGQfGeTonTH/KV5XP6H4dM45UCA4ZB2aTPKkGExDApuiH9iY5D4b+sKY8y2ldxU5EK/hxpOd09bmNGyIhHlnfuTFBaTgm57Hh4BF8JAwYOQGIsHAUjRO3lAC8ZYVgs42A4fTQ9Hbbz82k7PZu0M5yTkcuD6fsLIwpHIb4wbTa7abecd4tZe39z2z7czZLn4F4DeeMvOMqIiD7YriP9hBulof1Xf/OATpY5Lrt812iLpwOUstNBOiWAHQVWsJdyNGrS0yFCGGIUj0UJdEojNOd3yojhwCD/dgIKDI4khENFrwCH26yL5/ooh6yqI6VjqBH1u9etQ9qFv4AvDittpR1lBAWwwfHKC9foe5YV00dPeal/sd1hVsJAk0RonKOG5+hnTorLf0aQjKxoB6vVgs0cDeWRJoHbsoKvlEBv2nveviSC4Vto74UZGGGfbL/hIEJHRjxGNuiHdUqnrHCJIrf/qnqcDT7zjg8QRzHKOWrjS08DCmnTAQd8Sj/ghnZ0LQZ1X2eCYtIny+V5jp/UAc4on5A9bXMnJy1TL3hDFhpO6vOeUzI0YISE+nYO1Dnck7wQz5Vfu9Dke+cX7XK01473FtAE40Y9mlmVq7XumgH8uGnN6R6UZ1bTiDjumUeyQx0QL05GRUmAYcgHDsoLFmbH+SYHY5YDbhqhgxJG3gbHJg/qbUNHnfhULe75vTOi/fFuGzOi/k/+0x+15Val7vnURtTxt58et//+7ztt/6M/8rr9vX/0dfvDf/C8/b7vTtt3Xg/b60/P22e/+KYNae/et737osNnekT94jqOt90M/W2U/42kdDznFVEVHePJldCgc7Ji4HQ6IaD0zdbnOBehI206KKjcLeuodntHpl41Af6kgfyq49Dp5UR47Dttmk8RaiBfmRIGT+YJlVOvMdQp0UGp5HihVuadUtzfO2zHOiXAlUgF9MqgQ1iASS7FtKLPVm396FSZ708yQVaDj9yja3yTtNPG9jlcbZREeMSHU3v0yYjJFDq4XP6AQYODrD31WRx5qKVu7xyhDB64nvt75pi4TQPMSdU0Sr+VH3gWGNSHPBJ4lQFftuoeIkNOcaYhN3I8w8m7na9kza7v4tweyp9GRWrVk86eeCi6VVuWTPGIM3gJj3L6OPXFKfESvJ28Ltvk2STeM0B1cDIejhLh8Xn15bbTd2kfWiWnTx1gm9zXNoe+Xftef6Auo6H/+Pd/DvuY/OC/+GtBShCTf/xnp0R4kFEEd0WB84sevVNS0ysQzr9OAeU5Bb070lV+B6FhYOstZZdrJWepwxBYauHTMCAFUiYRhq5K4am5UIQLxSLyNYhp3z7wPD9Fb9fW1+17WCZTOnIPQuLlJBbxqKMsnRe93op8+Mwzil0HRIYrZtNw9BEcN7GpnJJSAHrFVpppG07rVUEY1g4cEFQleJBXxGO4ePYIDXz0fNCO74/b8WbQBo+jNnwZtpM9l/oaMnRUAjMhEON22A4YRh7A6C41dpVGw+i5e6x5Cvv06RhFZUTFvRd2cU6w0RgcRqtmua/m9GjTzi+meVPpaEh7g0GSXwEFgdjCpGbNL9tsfttu727a2/cf2k++et9mi3UMnU5ZOWniA8fBLoepOz7oBM0/EzMbTtGzBgk4xEUlp4JDPp3H1iEMjjjCV0aDglffXwKyuzqprg4dIemoAuC/hLURMA9QEGGsEUO/qZrCJYzA4Sc0kD4UidNdm7LxueU6Rt5lwf7O6AOg8/p/p5xwKsIHMi3PJiKESGwpbzs9HwZQaOyIW4V3PKBPPOtIL3wF3CpMFWXwpvb31DhihL1vA6UY+BYto7LTKS7HLe1rF7nv1IjTgKv1c1sCh8E2l8DuH7nplRtRVVZ+GY1eyaF4qNM6+jyD2Go+/R75AX/ylG3ZZ/tnnkKS86QrMGdk6bQYvHN45G+7b6i8c1xVnGUeo0fMM6kttXs8IhNOVxgV0THRiGT6AggSKcGgyEuUpdUo8juU+ocPd+3z1xdtOgbO+0WiQnmTMcZT9GQDNJ0LCeQIHa9feXajNr9DvHI+0j71Qx8PV0/sjnD0x3gp0EqeFfeA23aPD6lB5EIjp3Iwchr0sKY4w4Gkk60xYNjZf2ivXk3bh7+xaL/FOcFB/f3nx+0f/OWz9j//H37S/gd/9Kx972/fbyfTTTscgY8TBhAj81sYeDCK/+Rv+057dTJpL3MMr9Pp0kclGBngU36XZ2guPMIljZg4FefKhzjLp9iXxUL73ilV55UBdoNEdxcVD/ZOPnCfkChnD56J0advdg/OSt1lfNWN/hZd0AiG1HXQGbmHMU3kNvcs7Qk8gAqn+JQPPeMUQbu9PRNHjRhaD0WoNLvmwg/R+zDr2l2ON0ucPVc9+dJRE/l9w7NRfRyWldESmBpZ98+8GPPi1PHCEBmzX3tPeWmjEUqXq5sL4xuJQ0/oXlP9xfM6b0kAFmicsn30sFOoRhJsqxwt6qeeispQF3TMTrjKIPgxmm/zzjyYGnENXWcrHD6QXQ6keC6dIX7M75PftcE5+R7nB5ns/5zy81PaBL/UlSgb5UWg17SV6jIjrg6edEImOCWjI3hNWnHffvnGefesKkNLO7T1cUrIEtDathLdlBfoh1Fllcg//us/h51ff/DXjZhgJFTudDTKR64AySWEAMNvoyf1bhuESMKBeA2CzkQpDnCR8vVMb2jSUS9x9A5CBKNj9spuljBVj7KWyvidURtlRG4ID6J9XkXqPLhKNHVZnOs+72dCX37aBoh1msTn/G1RHY84VJSX2CZ2eV9nQ6ZUwCREHKKULwUbpyX9lvkY3aJ4ZWCNaUYyHMIpjgoLClcZaX/JV4GZP9+CO0AwJseDNnk5bqcP43ZyP2nnjzgML+ft9cFFezW+QjldtovpZRtNp+2YsocqA9vHWO7ZH3jJsViS+hgx78NgeSeCjsuxO3oieAiGgz5Hmju+Ln933YaTw+xb4svLKE4f3AbaqYlVW2xmOCHX7d3NOxySt+2nX35o79/NEhlw9J1n4qABhzwTOtr7OsSFXXYlS4btNO40g/kysoV6IYKEYnc0BGWqDp6NsAW/4FkrJ/vQN/HokZFR11hftqelNThSeoRfNLiZh+U0WiOHyShRJsBl0qZvCl6bkOkW6TgXT9u6V9EWlVg9o1OZSJqjKTuQekxgNbrgCEilDUzgUTawTNgeOO2nvJREQh6tnBWggX88bNfEw+TfqBjoQ0LS4kwrDBgxLtIdXLmMOY5hFKfl+Mdj2sQl/ViimE3idvdYX6amQxTDQc1GcwqP4ErSiAflSKeMPlf0qGRHfAIp4IgDIfUZ+sOpUxLnhDrkA5MFdeqTEA3JlCn77GoNR8GW81DRGZES3j03yQIWXyToMiJ5IU5IPrnWKUig6p7nOuAI3woZ+rDeZLXYZ69eoWgH3GbkDdy74MzVMS++2gEmEEXtgPodxW/XbYc+W7NTNTvgeweeTjfh5R2n0Wgvjgv92Jkc4aA4T2QlwgT+kPUg7wXHpovsOJ1jlABmay+bTW1xP6Q+nnszPmsns+f29/+Bz9s/8Muj9ke+t9vOzpbUu6HfPA4dX6Y4QZfTtnM+xUE5aS9GQwcMRM5G7c3ZsD3jiM0XGDRwX2/aFX4jDiU3oZn8yiFP1ACp1zteFPTSrTWFCGzIVwYQXDdPxGkT8SzvGIGp3EFpTh95Xp5wSk4N6saO7gju9IpOTa8vSwfCF+Cn3h68jRPhakMHkB4xuNQpH6XiEEMZRsfCK5kyoG37pF52Xyffp2MirVPebqmwRketfTngw4rrOCprdNZ8y4k8g+vH+26KEjiSJ0Xb2hCnmJ1q0n81Wr2HI6w8OX0jn9GR4JRC4Wt1ubioaAF4F3VuxgeckR9l1xV3jxuefwweMrCKHeF7BrTaC56TRvRVWTe35IZBngmnTs1IpbA7NteKfUeRznuUahw9n4UzrSD4SuHgOZVSt/xQDoxl+D+nPKJeMfqiLEBbcG4Ex6i6/FrHDjpf5+5e6vEcvQGB4jDVU5dqQxsYOCnV73dm2X/iN/7Z1PJtjm+eyvnNvwoSZQxaBkPysqejuxoNaCDqnl6XzomMX3kAPmd5UVuHZaOYVa5Bk4gSVz2yNBblUJSzIWH8sxiCwG8dCe+JlD7szB0rybMlkJSRiN7nu2eywq0n122jP/kdRWqdMh5wdv3V0ElQBdyOR8D6/lBWJ8z+1m3ua4iBw2cVokwxWVfKU5/wcebo6pFdnAZztOgcnwl+Eni8e9TOd2qVzfl60k63k3byNG0ne6ft9PisXV68aReXr9rp+VU7v3rdRhfnbTDxhXAIMQDtuzvlAkFbIGBbFMYSfYqB04juDzBKCIVGKc4WMB/C+Ae7GMGdDY7Lc5YSGwlwnt73kaw2vqnWt7TetQ8379vbD9ftq3e3jE5XbTmHwXEuNI55gVgfQYDeHbaC89Cbfouil84xMSHeDePgjOCIf9hdRUCDJGWLrsUFhedoUctHVotHUm9XgQL20SmJ0s2d0LJ4xnI6ngWLPCmk8kKSuoHHFVAm8rmhkNEBnYEirbzPb+ia0TRt1MiQtrgveZPM6xQOdXg6jSPIPueIDDAi3BuEXaUiTeyCrCJPpc/whHDmNe7wRRzorq8afllV+QsfAVhexGVuzz7fUXrOvdtoOWFGxFB8OCfuL+BqD5edmpmfZEueT0RSXlCm+XNQYCJc4UCZK6dI50k5UBF5ZMpHvNpH+l6yVDhWB2QqB/ttHksfUpeGRtOcwhEXXsszOgY6JrSPBqEcZelidn7FQEhH8cQjfPKM+Ab24Ba8qh+CW/D3Abx9eXPbrk4m7fLEnTgZmTv63cFpOKAR0bPPJ9d8m2qW+dJXP4XP8xn6YOWAhI5RHq+f612/5SjwvDNg4DHgZtDNszoHGKMd30KYQY35KNYJYDo1eeeOvLLbTt4ct88xoG9Wq3Y5oK3BQ9v9dNraOQ6Op07MiE9HsPv0wZcGwSt98vDh/kO7oO8f3s9xxuARcQXc4fPCEu3TL/6in6BfJyWiMXiLLqY+y2UgJmNRFqD5UF+rI9ywq2jqd3EtA6rb1OmPMXBuXub7e4ZdEionciFN1IPyi1IdHQ4frLbucrrIIDKDWHVpeEpYOKUjwqTTADCc3KeMX424uN/Geq1js6LWgj0RGJyUJQ5gNmpb6JTct/ndQ7v5sG7X77iGkwLkOAw6NUaA4W+EJNFA/pLLBL/pqIS/wGVt58CnDgG4yYDJ68hFVrhx/SnT6745eR8y08eNfVDfl+EXjybBxgZy9ji3Z2WDHsHJNrveLtxPar7MgCYGX1oCnzkosqJUlI7yWvg0OJMk4tfpF8p6SlOeyZQLBaRhb9N6h1VeUne40aZ0lR0cNFifjpH4uQOWJL2nP/Q18mqd6kRg4591uheROUdunFfOZcMx+Yv5/DbHNye//s7/vRtViUwZQ0aFMPH6VPqgNacy6JSOoTkEPwxdwq3C9qiy0rWu55ropQMiwSMMmR/9Z77l00ciHCLEJ7s6qJKjlKOPiCBv9fdjLUSg9VAgQm2VEo3TdiSkocAQyzJSpz9EMNcsJ7y2VXDyjT4JjYzl4fOGvPrRQy9swiI+bEch9jmvRSFTUZJbcepWRp0gvtHq6dNxu9iO2uVi1E5ngzZdDdvkadImBy6LO8chuWjTiwuckZM2OT1t49OzdjyeRBmMGGEc4bHvzWH8Wz6vEYwPOCVcc3vzfQyTTodvVN1H4e8xgjzYuQfeB3yFNZwJ46K8758d+alIEO7NLQIzZwSyaLezWbu+W7bb222b3T601UyGFKmGK8ug+Kn8qejEl31F5/O95i2zmdYafGDAX3i2MC7h+KeDJ17Bp0PAfpojdfvnNU4TgRPuAZfSw1NRl1cd8blDY/JTdHCASbpEtjWelu/KZtdE+YUKZA+dBctKGwGyrJ/JG4phKGjtYAmz17rnwLF98y3Gq5WOiUqbfigPygCHvdXZcE43ewPwnDzqZkvhIQy0U07utOg+JUYh4lgDiNEYYZOvnNISNP0T3y585Hz4no5JTeuIx+z78UDb1OFSWZeJHwEsd+EVp8TKgXQ0V3kfgKJTFGULrmyPU/lyz4bk+XDaX/4FbpVVtgOXxjxnZEmREORKFPSUTMgBMOVMHcIvfqG2z4oL2uJuHJNMgeoQiDYIAxTgqFOMuaiB4H9xIeBc97fJu7Z9jTL9ndubNsCef3I1weGmTXD1gkF3hcUOQOn88kToLjJfnMKx49CawS+0cRmn13A0qsOUpWDHi4HrkGtHXDN6AlgxbjgiLkfWadnBKWvHnGO+j9EZY9rDiO8cATf3dn78oe1PcBR/H07JFbUe85zRIfoaQ2SCy/6A+njeJjEACS09ztrhZoHBnbUf3K7bWhxCJ3kIagQWk4LLgAmy+BdNxds1ECvZ4EpoHMNlN6VVx2N2M7oLouqEZ+di5UuHA35y+bq0Nyn1eDAsXsK49dEB6zH3zlak4gOwL3AqjMhZRkNo+You05glAaL2PHL0LXQ8CUzy2hanL8vVEy2R72Q2yz9HjypXSwz8as7gwrdnL5/bauHuyg9tjqOpsX1A1tTVJn86Xasx1fk1udVpJtMTfEvxOivMnBUQNyJGnJb8mmNZLwAEOhyTXR2T530GmaDssRy42AoQmFPci2t5WB6jV9JF+LWdCxyp2XLTbmbLLBk24n6Mro7aoIwc59v1KyBQ+6rIf4kGUpFOuoOWj4tVgLdsFdelrSc4yiyDMsd9d6z1nWgOTDxkCR0uc04Wy3W7vVsEFmWur8s/+ceyOVJ39Un597Ccxz/5534ejsmP/2oQUA6JiiSiyOk1fouxIKQUmfuaeGqoZcYYJwU4vKaA8KR1dKdHb9T7337aqf5Thod+QYbe2cdy1O/3nNxL/XUrn6Wsqv2ablEZco2bERY/rUMkB6kIM30wqhEvkCpVVtbvc1YaI8T3rwmEUpURYEwZXIFwyZX1SBZHhYlIpN+2hfCEKXxe/aehxCuFCczElhn0cHmqnT+O2gnOyNntoI0/HLbxfNAmzzgnx5M2xgEZjUdtkHPc7U8yZAR1CKPhlGCUskUyRnuPgdjuHEV4R4MI6eEAQ+SJ8jzQKUFA9x91TBxR1vI5Fe39gfkIOFGO5vcRbEZ2i82S0YhLhB2RKPxuBoaAcjraDdJy0p4Km79aS49CgY46L/cY7TXl71coBIT+BSEGq8EtwATP/b4ewTm40zHWMTlU0aU0MLkdP/UGr5xplf8cDclnkix71zjKtS60gqymoa3IgwZZBepIRiOYWsMn4VlJLt3kf/mJz0xNcE/a2R4l+FLTVXEwwYHJdbXxGfywBD84XhrKlKYi60aMwweFD8uAP/hOpeGOlsmEd0MjE1Zd4eIUB/JuPpG8JPQ9PBoVcW20xBVRTn3U3it0QD6jjV1gPMIi65T4fgzff+FtlVytMsNwcOaFXcDqNFuWctOmoqBSivKjZadYwIo9L1goEMMB8n3GUWU5MkVTI67iMKuOaDcj7owe+eS74p3BCe24lb3J0EZ19n0WGO2n0YEYT4x9lK/45L5/4RFhMqKCgsxIjX8u/ZQjF5T90fwWp2fTPruatoMhXsqzUy4OoORT6/If+sweUocJsC/bNc0+xXF42dVDW3PPQQVtYLg8EwHJST068bSps7FDEzo1pZe4xyCAgTSyTZn9ZdsZ3lHPIdAdt/3TCYTFD3o9aDsTR9daNWBBRtqS9u/Ft07MqE4T1mX0+wUVMoiAj66/+P/T9ue/smVZfh+2Yp4j7vzml5kvsyqzxq6uHkg2xyZpUzJoEyItQ5QBATYMThJnWzasf8CcLEGyBduAaZKQRFv8QTZJkBJbdLNpspvsid1dXV3lGrMy3/zeneLGfO+N8Oez9o2ski27XAIy7jsvIk6cs8/ea/yutafz+I0Pz+NCUEz7M8Kn9QlKFGpe6oO2K/Uy6cRjZGJSiXPQ1aBI2SwE9HptPLpLG3IRP+TTdVaMrtOuCVq40Nk4lpdbUOjk4GtmzXleCSjguxWA3jwpMxS5kR+88fcch5flyUeppvzQBuid41GQq5zhBq1d1G8+m2NX1Blkzi6TzCoWOcxrATwlq4iuAcoLq/id5+U0Wmq97Zp0Q7oiU9cAVyQKmyF4sMwVurOYbwA1yrc2RV5wL3TKjTd5jt+lQwO+1JyNk/yhPRuBPnQQ7NM2x7AtabMbaibglMbpd9AZgIQgQECiH5hCT7nQ7Zl5MmhAd0HXrSZ+oNuOTmY83RLA36gBxLceCTZtD+36HiOVvP0ImHBsv2tHOtntJthUNrQrjfRjE+rh1gCLBDiWpYyUe1Pf0JVMQOQzSnnWwZd89RbP/fk/9b+8Ofv//+v7ApNvP/27qYg+OB9kozWgPLDUQscsKNExiUhB7RhVCa3QF1CCYbpRfsvxo2Wls+elUfe7r7zu5uVnieAZBbX8xIW853XKuYZeYcmiCsG2hfnsrbCn80mkCSG5Jw8MnkbWemyBg/cKsEqdLMfnljrlI/O68t1fU7Bpqyl5FUaEneNbbsCHCunAwqSDf9yrOJhVykj0BpleTHT0Tm+zS6MSbQDG3rofozlCeIwQnjaiPSeiAI1jFXKgXb2L4Hc451gRV/AzUqk7ihxhdrCqWRGj6Juunc0FPJnBN5yc6yU0eFbNiAUlaAA06vapyEucYaXW5BkdHDvPIQqqY3Akh9MC59NZOlKXvc4FsZYoPGADS/gRfYszKvxRehRZRcYBpHaTuB6LfbCuRIoNyOuNVDxqKGLZ0M+jODQp7jQ0AYQDxXS0Zk2ksYzRT2W3Cu2Sxslb709Dp/TIMK676ZKhlvC+GMTMGGhYuJbqphHJ+22HB+ftmsouCeoioPWxAgWNjdl+gYPRmk41syU3oGSe8/+pl3Thfsd/5CDqlN0i94JTwYlgRhppAHOxMc5dupge9+eGgOieUWdGTNJXcaVZRR6le3Ei1t02edrMmxv3NSs4Exxhl3u7yIOrYloP3QpvqhIRHvKAnBg5+azc/ZbvmTni4GxeL7+S4IWqvGkTisFTnnNQHLIgfzJilq4CRPixpbV60e24fDcMv9GLNNy0WVlyhhZurdSFR3kISqyoAEWrYD2UtXxho3J2DgYfLoAVb9YP0WpyboaD+uDsMlrjRby1h1z3bAmH7eQ2JUJBNYNTCqa9MmeKg0A/K22AAYcORceeT/VG7rdaSROcpotkuUhXhWgg99cB2Cdw8R6OtAINDH13zKdubBpd9Bl67Lfj8uRlVOc8twVAOcV+fPNJbJ6/DCKd1K2oNKlDLzY4KLuFNusLeOZugNdx8sFF/ItvjuPVHLmBFyXDgC2hoogF91phPisUvOSnzbPatklb5yEPYTnn+c9LU8bKbxm08aPBj3bVCwxYtXdTgEIGo5x3T6UCREogKG/LUykzdbE4Tt+9fysT6qqya5B7KR95d2n0JbbU7IX2sWRJBAwFlGhDM7PHsy3TQ3k1q2L5aEE+Vr+V7bL9Kk6eLu3ldIqCGaoE9MiqduT6upqZksW0GrML6nXpgG3BtDat0Fc9dM+iNva42cDuVt0p2HWisJugzRy/xTNzNVhkWmBlEJz6ZgmAFAe7CkqcPOBMHLtxaEI+y0UufYa2qQfgG8B7u2ndzLE/kGbrcFsAXzmjjfvSLtlWznkk/W/47mvr29Qpz+obu/gQ6S/fvD/XouHmci0yiewWUCK9tIHoQ1K3lJ14wBflqkvpO2+e8+f/9L9TfvsBXt8XmHz1/f80FT7BBw1XIDIbYEVgXhquFFiu4ZDICo7Xy4CUgxuilEaV1/cSKsdlbBt289qCliQq2qWBSSdUTqYC6DTSgSDcaYT4KQGHv/OeoERFQejt2/soY5JlC2K89gbR53mMNJ/TiVgeBSYCpW6QOO/5qAG8/Jh0SUUQqRcwonGz68H6WK57RVjednR2pr1F/+nYUThoVvYhsGc8ckOo3cEghtzXRcC7K5yn28Bj31zF07EZ1tsFoWo8N404wKEqmEBgqoAJ+3jTgYFjXKCsgRJUxsscb1IjCgucZgVFr/HsfMcA58wBly33eY1edIc7OI896nNElO1eOyPAixuh6ThpA3U3baztvSKqcNMq25tjWDwEGNAB7wJNpJ2yoixJOOqvZlh/vnq9S6M32pWcOpvRP4err7q/jMYrs0C0KWfj8Af3KBeFl09STp7B45SLG9n4XqOso1RxgQbhYG5nPFluHtZXAbhhcJauAPhPeaCcBE+W60kemgNpzXgAsBxHYrbkCmDi1FzTxi58ZopYI5eDoGmLadmMTmhTOlUeV/qAfbSAQFrZBivOQdQl96y7zZCMVstXOpIkKwBNI2AmCGuS3TIaGa8HlFQBs1AtwUkH2rVpq109mbHwGsopi4tRV+rgsyvwpeh0cSJGrfIv9UrZSx0pBiiNEJUqtgCnIkjTkQoeKUuy2n4H3LpysMZaQDIY9FI3uJnbpUUNgIZczZBN6CGmkETq1CUO39S7ff8SotgLHRvXcBg8aadyerkgAIlQ7nR8kCefsbiuxauX13Fw2YpbA8DJaJCzbezOsYsEgeXgswB50I4Y9dzLPiBWDjiNPa53ICptcIaMmwDSkNjQFqcQJzGpE9qBQszy3WXrETe9RhnDIgioTwiFzRbQQJ5naiXrgH2twaNAnq5+/WVUnh5H1Z1msRuZJYEum8kJunsMQCECNzuzvOCRq3jy7fP4pa9P4kz5Qw5dmt4uL7jHw30ul0GzEsnCszS3fFYAvYITW36Xg3tsEgyAzdzMdZz/LtgUePAD17n5XC6spm/wGv7K/ljQHjmimCxDXqTscgg+zFAUQIIs8tt24LfQ0oGpZlUcR+L0dMdZGfzlIHDkVPnK7kI+l66qm7qqMoI2G5WPsuFQgXpkdwvPznpxvVWxtvoPdyevyXfvv7nz+rIa0wt0eVzAiXquHXOYjwGTsqbdaHNv2o9cWA1w4pRhQIkZk1wFmlfpqtXcwQ/abb0kq8BEH2AXvouqmaGwEeqXs/V6ABEDMRdjy+XjkekWh0vkuxJtZvws2AAJMOHyBDbONsjitF1cYVt9mWlMWeC/5IWf5bUywrvPzb2OsEkS1eENmSWUpnmjN3FQxxIEWtZNGXxIm2mNrIAvvv65jyNj8qvf/OsI0WWmrZzWZZ/eNZG1o8yLAIkA/X6djXCgT/ZncigIRkBqgdV14E4yJgnvGV42TuNhA/m6bVj55kviFyJuwYzE2wKOjCAxDgKKMpuG6/ndaz3ntdmNAzDxnOX7aA28j/ioLJTNo6zpwDvO3JeCu80QlXQzAp5MsAzrZr1E2kg0AqNT9H6ngqXCIbDW0edk3y/Ka7+q6XrTjWXjtjLOQCUTeR8c7MTOjisZNnM/G8tIUGeXh8ABhazh/OpElgKKNSDBFGWmsKmvKyLmFFDq4Qyc3IAKutcQ/M35ZdRX1HVB3dGBmsrG/THjTgBHXBGNrbsI/yjavd0Y9Q9i2NkHoAxQjGH0qv3obQbR3RAVXBN1Y0h1zjPqYapU+uoUHdXvvH4VXsevU8+sEXSgFWng5KbTM3V00r1hWrKHQnapL0rpHjnuKOog3DaG2EjfaWzZnaFiJH+1JEVW5H3iIJ6Vhoq6JODkSbpp+aUCZ6aE+5SXHPCpDKYAUg7/jMCS15QJ1fnfQ2WjXO73pfHGpmT2RwCSq6/iVO1bdrVRU8dXgAxLsY5OKWwDuNxd2NUeHQeSwIky1ziT9TUyV+UaF4qCpq1KCyAB2NzADyK1GoCQs1Hlumt4t1li8C5xiryv58jHAug59zMObkF7cMKu7lvd4EAAJsZvbb6Xbr5m8sTnK8CpKx7WU65owLFqachpp1k8nYRuTv5JMwfMlpUslU1aKekwXkmXBGwaYeoBjS3STJN78bhRoHKgXNqv7dgCLWjKLtcv59gMZBGBhtb8wDnUgucr49SniqHMKcLSlaLt+hOsmOG4mUlhF2WJfPkJMukbZK+zOF5NI37lg0l88/1XyHIrDm71ASjYhm4fgAFA4KiCPVz7p6SSaBsilsgRfc3VYpVv2+ysm+oC+YHpPNfrE+ggt86m0dBs6gAYB646uGdpn9yMusyjNqDM3EWb9uDIrGxtCBA6G8fV16ZRfYbcXgFKqEYVQLRe0ZgJgObs/bj8+reRZ6JuF/wSnACCXn4wjV/9+izGOFPEEHssL2gHj/CVyybAQ19bJyl406nnH/QXAOqg8lq+f6Q/Htxyw2TsEXzDOys33qdDNJvh5nOW7fWOQZGv3mcGYitvjldRp/QXEBFZuLmG/7Kbjr9cGRYFSkBiRtaMCeCnBMX4HOxNyheCoWzYHVhADZ/lmTJHuX63lV6Xezfxbvfi9zrnlH+enesuYWuSDlTtGju7nFdiDjBxjIrP3GYFtcfKnqBL3Rag2ObK2iyCYQ82EVa7FEKCd6qkz0jgh38UjPDUpKdZDumXoIL2OS3axdb62P0eYNgZZQITKpYzhIqPW6NH+ivaQZsoCVLWYuHK4Ngdm5XLaVAn+Zddr7RTWvDTzWe/lcNz6izNgTa2XQ4Vv+cKvUpFXuV9yV+Ju73Tl/LDPRqNmxL9WfoLXv7sxzHG5Be++r/HgQpIZhxzBGYeiAnigyPyWDsVCimx7xAlcXSdBsHgwyhmNp9l107iEf5kjpVOAGHlb5yL3z3S4XA+hebmldflu/eUQzCRC5mhJAITu0u2Kcbt9eUZRVHKoRHlB/4zm3ND7vxPxJ67ZeL8ymwUIlUKUbAsTYal0PKtABOJ/z0ZAhRD5ShgpJTjGA+j/BQsynBOu/2LTrsys5TTMDnsO81sCWUOep24e+cwhhipzByAmDWGPtOo1lkDVRxZFYe4ngI0JkiijlD8p8LR3g1RWqPnWJMybgBWRHO+ipoZkxmKzfX1S4ywo8Z5vtHaWqZViSIrPHcDMKn0UZAdFGMnek0iW8AOFI42YKQbndht7sZOey96jQGRQYv2OB6C8uUlNNhAF7MgZWdglIO6SBvBIsQvtISYqTSAFI2XOym3e0QgGNyWEb208zz0zGg7sycoJPUVyJRF9WAMLNrKT64Tc/NKQMt7gg9lwT9+1vkqJ0VWNFI605IOlg/pkL+3HNoi/zQCpo6zL9vI1G4pAGJGqJ7DmLkKp/3a1DwNlNnATGvTjhaAS56aFTIFq5G5Xlbiimiste4lLbt4rPpVOy45dz2pxeU5z51CT48Z7VhQ8iWObknZHJUFjpT32qoJaOXcqhXrGeBkwjHDecAvF7xqAmyaVXgoX0RvtCczkByFRsWIJkjje2ZJdALQxBlFAoOt2VGafaW8wxt1w9/SgPkZXddxeH9msDCgggazRPJPJ2QdBDYa4q3juFKUp1dJU/c1cQBuZkt4dqb2cVw6c7tI8ALp6GpNHigoASTU6k5Xd6wNZeNkckxLU15n5VLnHX/wGqfxtZOIbz6excHsKvoTwIUDg2lFlWdtFvNYEzVmtyd6tlnMoPsqgby6VkwCv2EPq6sxoP6M4wLe8/lyDMA/h6wn6MCSunYBOgdR6e1E4GzWNcqtX/B9Fut2sZnp1EQqALXV01lc//IZ+qkDpcw39iLe+31x9dbvBKCMYvGVb0ZrOYjrC8ALt7ivjyj4xXeW8aVvLGNMtSA97cUmcAiki0OEKclrOahd4151AtrIN2nre+qC+um1ygN88lodT9pu/tqNdvJNh2uZdjtOZvqHfDJ8KTJWugag/0cyBxNQQK2og7xzoS68iPQ0g6EzXV0DQDBmS/QxN7hEDrY2MrvYUwd1npalXsvcYtutKM2HbjhV2q2jLd3lN/KVOgrwMRC46RrVHlgtZdm20pzU/xyjk9dTQ0iXYIWyzEgrUAI3xxVSvY/0SL3fEBBsrtBbZCwHrFPHXCuFSmv7XTROUMtprqVdBKW5GSGVNWgYdDox7LZzfRMPZ9Zpvy5dAZdrHPDvszJYy0w8KkHAod2x29cxMdLLOml39D3KvyBTO1bAQ3m+/9l8X8qg5QpGPJd6DxDXDmxf2rIb4U86KU2+pIXyVj7TFqUkH5CfPh5g8kvf/D9gGHCi14twPvbqegaiBckTuVTqGA9Ht2MQXKnU8Qz1FsJCxFLFgIhel3BoNlmmIBmVKp/fCxQSkXMyleDmfLadlqdz0Nn6nk3UaJa0tdTTyTlfXlDi5xxAxf1bkhXaK7ycuyGUZck0y/BIRvHdNL6O0G4DMw2JTG/qpAKnQ+W79xZgoqIWBpuW9p7sUvJa2tNEcV1PJNcywel7bWZJRP4IY3blIAQ6QqMCjbMvMyVHhwACAEoLUNIEPTusxNVY1Y6NBnuBMUNJakTkNRQsXP1RhVUTaXUunAXtm0QaTRB6m/Lr55Oony2iTkS6vriK2pK2YIqvhu24ukNEdjTC8O1Evd/D2bQR9la0a63ocfAt2muUhGi9zdGvdWPUG8WgNYxutUckjqPEKV86tgjlW9+AEze8sutCcCFIyYXSJBjVzAHGginuUy7Qv3TcmVEweoGeblhmZG1kkKCEI0EJF5eBdRiBwuTkkZz3paTkaX/UqvjCUJVIUdnQWGrQCt00uNIudwfGSGTUty0T/qcM8D37qTWK0N59XRwng+5ieDB2tMluJagPGIRvRMouSZ2LelnPmzU40mnKG35bLxqxOKU9VzvRgL5r+HgFfxYTDNYUZ4wjNHKzbzpl0ZpLP+RMaUkQaiuQTeuqjCUwxHhWqYtLu7sy6NUcymAszcgIEFP2VaFCvDxKWnb7DMgFnbJbBr3NWQs6Be5JunDH1hBlet7Ijc/qReoWdEL0Ch35fZvB0hHJS6oKbfjuTdDL9LOZVdeLsQvM8TYbC6AcriYQgr4GPgAQEBy38JtjSLA5VVd+xf7UeW+1oC/nBCcGRgbtRpc5TZd/nAVoYMCTz/CuCcAe3oohYO7VN17F8myF3rZyP6kqbak4tmMJ+J/D5BUNEMwTCGyWAA6As10syXhkx5isCmgJwb4ZSK+ZwcAJB/oH06OyAzgZ7HML4KV+kvZTWueMm2o/iVJpjWLz7WlUTsZxfXQZtc+8HdXf9m9H9dHnI0ZdIvEWdacu/YPYtLu5nokDdV8/nsRvPF0HkCfwjdCba5SJG3vFmcK7fN53+SZfhAfCBTiXPPYer0+epV4Ve8dt6exc1DHXJ0peqzfaMFc2tj3qqja52EPXU8oMqjdbPnXNBdFQfpelNzvi0xxcW9YUEZTYlQAoSPkTTPqZ++Sheozd87OrElsfwW/JzNF2ChN8LjjUaZchcCybY7RSb+H7fC5QAfjDphykbTs88nOhR2bc8Gc57gQ68Uver47ngG2pgXyb+bFp2aUPm0M9voQ2BigAE3sItPm2SzuTS+3z+dp1V7Tl3OcaMWYx+90WdrUTA2ywXTi5Z5ft4j4XOrtCjuwu93muD2PmuEl9HIx8jZ5vcBTSbL5YUC8BuRnnG3CSduyGZ8lf9bO88yEPwadlKy9bXZZv8r74QmSecr2r+E5/lxfKl2fLYRkQKN+9/8/8yY+hK+fn/5//OyoJASGwSytnhqRCZEzU4rb8NRcnamIkMA5OkdNYZNqSA7HIbEv2Py74XUFC0HXyhVAyvjRYRUmnxXkbLDFKF8qNY6GZEuGjwzO8l6i6meUlXSSMysRveXB+e4+vrRPaEjejAK9D+BSCzH5YPw8UKheqorwCOjTqRUlzlsJNudY9++v5nONINKh8NprMNUV0Tnx3bIlT2VQ225YzeRDOjEwRepuwCzA52N+JYb8TvS5OH1ScI8QdNKWiIaDrOejZDItUoCHWyYWj1rMVEZxbdVsvIkiMY3O1ihaGVUNXO790c9OoXCB02MtVB4F+OIz1W6NY3+b9zk5sdhyMBz35y64irm9iCFrY6CbfG3zuAlyyqwVh7eCEu/apohgVswhmfwBRNQBJF0Vr4Yhz/IhWLusLf3XmrqCKEXdhNWwXdSag7NRzN+QuoKfbGWHcOkl3u3vkixv3CSjSGFG/ojzfy1v+s3yVx0gRmmrQBH/pWPmuwmhQ4BrXc00aFEFdOZQJ65kgV+Ok0y/Fp+L6DA/vkW8anjT8XKQc6/ybDn6DLn5HONIB5O6rGBUBwtWkGvOTakyO8XUTvjtQ1gFvaYihB/eYtnVHX71DytmNHAvMBLqWm4P+UoYLKNXBZ9vRH9utrBjBZVpaZ5yRlI0BtNzQScBmezU8Hz2LgyKyjd5j1FgWWEOtea7gIgXvo6PoU94jjZKWnrDeRbcSnHBbGkPItS0/l+w3MoZHzgIoXYI4OMpxVk4CLoEFtmXdAJw4cLSJw24i39of7E4NW2OPEPGJZCmHzfGBKXccG+UF8ExUO1/wVWC+qQNGljEEcEwnPH9ciecAlPNnE2TejCcAj0fj7QEegBUatbmYxeb0kgMbuODdrMpVNzZTeDVtogMY7wVtvuwDrgDsyEflcoLsjNErzgPmq51dygOcbAAgOJNNrQmpaIBi1OceGrJ8+STan2jF1cHDqN79PYCj85TV5sNPRvWTn4vm534iqrff4dodylrHq8cv4msvruJcliK3qAegTdp/V37kg5yTLH5QLqWV417gbtJZkUgeeQ1c9S0XUeMas5yC/RzkCW2ka4IE6mVXi/bN8wKTYjMFMrxDfqP+5CVAJLv913Zhlx2G7XZSvhKQKM8+TjGBHvk535HtfJYAw+/ZAOpgQ/ludSk/x/opq+oCvM7tI7jeQ5Dt1htLwTqyoDzbQvW+6Iv6oV+rRKePzesaSER07Fpu82x02CxOdkndtCfHsyWR+IccxTV6Dzgx4KKJpWz8ZjrvG7IalCnjgjt393XsyO5oGKNBD7tHIGjGnoDMq6W3/PAefYRBrX4o9wnCr+TGtAQiRdYF6dYZHnFsu8Gzi1b7wZGAgqO8yvvWJ8LNLFv/JkWFINa3BC2WT314K3fxv+XcFKWMfHQ953z3f+n0pz8OYPKLAJPs9vBQqHI8Cd6qCmEBJ9UG1MfbratEEhX7YGmQoMTto9cOhHWWzmUsZkWwsn8a4c0BVCoKRLPRqUBwmKtKY2+YkYOn/F3C8p4HP/vdC5PQ/HlWInjONxmhc9mOivZVGFAMtq98DFT01xSwdETWybJ5BnXSMQlUPkKM/Hl/GQHtneWQGQVMFWPu/HgBkztrJmjiGpXNflj7EoszUWiLY1P4dMIDAMn+jtt4D1AGAAAeW7poOqB8LFDe1dmUaLuk2XR4aTRQcEfvV8YYO650JcsaQlzjuvqY6O3VLCrnGPwZjnDMcwEG14NGbN4cxNUbw9jcHcVqrxtrt3pHqDPNOYXPF4CgMWWP51FHKd3xNHcPBnApyG4imE6E69tEm9b5kmj2un6ZyuHMoAR3/KUjNQLPcQQcU5wMkYxjYOpEfp1hLw6OHsbBwVtED7ejQ/Qo7a8At7YxnScOVVpqsAQGWtIEFGnMirNNsMEhGHF0ec4cwjFvHWZJuZZoKZUdp5hpYtohD5QZQYmZLw23AiUo4U44YDnF4GjErFIDme+Y6cGIlYFwDkJW1u1qBEwRdeVqjQsilkUzlmOi9mmVOhm1KVGCEQw996RcKGPKacoqD1O+/MOQ2UbEK9cVcEqfQEOTgrSmkco6KhcCWMpyHNM15dodM5ktcP6u8aDsqidej/wilwmi+Gxd0hDSNgF0DjSEZ96/jaAEJsmK/OMaZNDfvVb9Stqkp1Cv+V/d4lAPBFLZXw/f1YPcn4N6OZ5A0O4Cjaa4cdcZKFg9Z9Xqt6NFm7A3BkKNBCVXgN4NfEJ/obF18qWepW3VaSkT6CnqwHN1FgCTOc9etAAVjXj54Wn0EQZ8T7iD6gyQOJ5FnL24yAyW+luHT9OzSpw+28TxN6axmAA8AZjNLralDqB/KiDZi+UTHNIFbQV5mzVxnE/OvLpe0AxsJAFdTr1HH3JvnmvACnThBPdQBsR1bRNXoq0PL6LSRm5rn436w/8WRO9FtX3A73sJXAz8Ks0OB997h3H6/HV85cnr4PFxKdJ33AMyrO9O2Mj5pA/vfCvfMVopzxAr+c5RzvO7ROSrsuSCWdphgbPdDjnzr46wq4vKGvxyYKr2KLOZMoRXNo1CSjCqDikrlKG8cJhJcEGu1FPk1EkTyrs6nM8CEKvfyT+qg+mLMm3e70b/OtpiB4otJNjis4NUXVDQ7IIzBs1cyHvHPAlO3c250Nq2WlaxB5bh4oS9YS36O5XoD8zgAh4EJr0SmDqWDJGHTLSdupkVT3IhzxUASW1DMGWK2zp6TmInHbzDPz5Bb/2K48m6BJ4GobsEZMNeL+19ggiuSxumPlEvdcVsroGsuuQq34KaMt0ffmRvxWW0B+sY7tZixDEctmLgdGOVkLoKqAykSgYEzigWtt8PqTRW1ndByY1P5FMGlXy++ZUzJYjObnTb5c/5Y/Gl2wuTxvx9LMDk57/6v0lDr7GwwogBjdPoISUp1AitY014JzSg/UT2XGPXg11ALjucK1+6uynCYY3LqG6VtjQ2X3zQIKYD4PA9P2dLy0u6qTQeBaiUDIYAxncvFlSINjO6hvk6GgnsvVdprIsiFSAg4JABHPwnoSWt9ZKohV8FRfq7r0yF8ajcXVVnk47lhiGwMctXdnm3jc2cdWA51m+TzsQptxlxq+waccvk0BGOhv3Y2x1Ev9cF8TbTybkEt6nOOco7ns3i7HScRty6IbZQuxgVpyoKUFxae73AGJqKBlRcYmQrr7meSO/y/DouL3QeGGeEOe70E5iE3Tk7zbjsUXfBpeib59VQdJeKz4GIOmt3Wm1CN2jUkE7XgFHoKnVya+9eJ9YdHOf1JK4BKPXc7wde87ugxHT9/AIHMMEQIRe2uTNoRnenG0d33ooHb3w27tz6RAy6B9FpDzI6c4rg5WoBvZz5Qt3hi4YrN//T4fgZekpLldlDp56jy7OP2IHH8M4bbwyd4KL0O3M/Zar4RSYKMPmujClvtJP6Kw+QGd7y3OTXJroYrNFuJXb3yvboLaLiLsbMzIkD0txB2C68a8CYY3FcU8EZTT7TTRUlq4bU9RASsFKuhjpBl1RV+Xm+g2c1Kk7LnCM/3u8YmzI7jedA+y3IhRS01zoWeXW9CCNa+81NizvQegYYMEr1GbZPWUwdso000vEJYiKBm6rvT14tIbRzdnUmYM7rtAnU+Yb2yr/ZKbUio0sN1w0tLSBX27UgTqTs82caP3UK56Th1uBnxsTLHCQKEIkmFWmuMMBlLEkd51tASXmG16ZOZL2tg3wWCGl7+E5EuwSYz06pxpRGwJM5+nEXPhzUVtHmESPKGhnBdnvRqfZijs586cvH8WuPr+P9aT9WAIF59KjbCJDejdm0ESfPGvFrX53Eh6+JfmMvGmdLsAV606FCTTOd6AiVS6CQ2VPahTPZXKOXtXnSvALQkS4GakGkG80zwE07qof/clS7jyIm0AV5Jn4HsOzFGqBSIehzPAs38Kyd+I1vfCuO0f2rqrxEnm8cr4SxS2ILECW9dMpj+3cjZ6nI/i6P5LnydAPclU/BggNf1XVuz/Pa0xwDYvBwYysFKPLF4NDo3nfLcmVWu3uVx5xlo+4hMzpcs4Y6X3U7bX/qKvXhneakXF3aBUcdsMpUt3ajK9bNbLSTCgxE1C/qrQxSx41+gjKS7tQtM+HUbZuV8CIuSzrY1SowGe7Ubma+GIh5raCG51MHA6ucSq9sIWhmYnKHZ8Blo9IFDjs7x/FcdqljC2h7GQNZjhKwAko6HYBDL7Mlg343enw3EBPAFdDuQnACPuxCBVCCfdevylfvz4kA0Nmu70YXUNi5BkCtozdYJ6iyK7wN0NluJyPvy2q2ZhmRBehRgm61UVpxQHdFJCcG8EHLbTJBmolDvSazRdJSkYFuDoMogIqKybOtKPFd+fvTH8cYk5/99X+3CImss+K8CVTSAXOU5XZh0k02xbSVTlhHmkzj0Ijat2e/vFmTRI4QpiiKUaCOmTLlPIfPK104Ny33E9fY2HQSec7vftbQaXyKUVcxJFTJyqjsOtlyv78n8W+OBDDbLgIYsX3dtDZfXJbP8EyWoTBm2xVIFJbvW1pk+TZB+ngz91kf2yB4Ugnn8wWoGwFLhdaQA5IUDK51MOA+QrqzM8zN80TFtkNBMqKccu/ZdBJPj09igsBqgK4RWN+vaih9AxrUjYYp22gEEHN5gUOfraIy47opdQCUmGZEjyiX+nWJ1o66UXffD6NS7Ka2070iRGyuJ1JDOauAh8oeUdIehrGLwNWhq0BoMY06dHBQY8Vuqy4GF+VeXs9iDjixq6/VMGqlrmYtNC6uDeDUR+rpIMXesBN3H7wZjx79SLzxxufi1uGDGAz2cPIdaNLBEKziYnJM9COg01hKT2hN9JtOU2By4zyTpn7QEKW6qSApMHxDwWwc8mfUlZH7jRGTH74K3+GHH1Qyy00eF96WqbyOY6DeAyIrMN3OboOjGZ0uoAQw2QGYmC25OF3H6fEEZ4gxcECcRhcjnyAYufeZykNJIfM8lD27Zvjo4SsHziID6pJ9x95rVqphJg2ZKTpo/XEMEMEIy7pm9pAyBSgFSFk855RJy8O6aeAd3wQmgr7LeP36nHuNDKXRDS2lrU5KenK/6X+NdJlVZD2L7Kq7znqQRoJFgYAGW9l3DJlGyyp5ogyIlQbFUWRiAznO8QfQwugrDSk/5MBlQEkVMOJRa19GAwRhlipv1cCquureDV9zXMzKGT6OXYlYLFyOvxHT80ocPydQOgUU2qW2wJDDp7cG9fjdD7rxFhHm7VE7DvvtGAHasRDxK8+v4u9/bRz/4hX0b+/EZacf00YrTgCZr+b1+PVvnsdXT+rx9YuIc+jk7s3HL6fUrTgEYraoIu9mT6hsbNQFaLm28mG/qgEduieSyoGRCBw2iZgYLPJeXI2+AE7Z4bIlh10CXIMdrQGKNvNprF/9Orp9ntH3B09P4psvXsZSW0rt18iTNCw2iDpAWOnlZ+WDM8k35ScDJ/nDpcWeS1N/V36QWw/1AJBfr7exrc2UW2XO65S73GuGZ/pq4RR1VmbxyqquzlhRl3wedgh5ddl4/YPyaYbZrjynBSvTVif1j3eKzSDC51vBXKiRZ/OPd+SOC8zWmfnM7Kf3QwHBWL1ldorbIL9JyVwjiffEh/ogftoGGvqkVgeHTnDWH9Wj269ymAFVjtE12m62ZWvLnJ6fU/352SDXLFKnSUDZwG7VWuFYvbaABLvYQWddwsEMnFPkE1h0urEzGsVoMMDeu1quFYXe6voSe7+cxeJqhi1GmbDr6zq2A3tZRTa3G5vqN4kgOe9v2FNAVG9gRsWxbJQJn3zVDZTgjWtPUfuc7TnsNgmmajEa2SuALiIXOdnAcZbUhTOqPHTxWYoH7VW/4QuUUFAA6I7LlL9l3J/2autffZlt+VMfBzD5x7/8lzAUirDyDCHgggKyTa8pmBoUB/eIhlMoUqARQD6LhhMhYyFMg13lVMaCwrZOOx0+R5Z1oyBptDgKUSSaz1Navd5j+7nc53dTUl6bxXJ9/k4dFBzJlIONuE4GeZ3MMJrP8QSc85YsO4lfyvfaLJsfLEvz57+iPKJ3266CelNSqVxbKplleK1z/HPFQmfj6EQ4lxEmZSdyxYjp3IeDXmZN2s5fF9FTKfth54s5Ua4rA07iyelJjK+gZxXAUoWmCO0KobzsUg8Q83WX53d5LtHaNQBijbC60CUwAtvHbzpbxQ4npHC5UmW9iyAiw/avqqDu15PKbJTnrrAupb2DM9xpobWAGcAKTwgzMyLuFopWwymjlRjWCu28iMnyHEdi90YzwYMy4bOtQ6ZEqU+Tcnb3b8Xbb38x3njrs3H71gOc/BHRChEpSm70MZvP4+TkGc4FJaXO1AYZsu5mNnjnjM5u2x0oui/dcDhR3gWgOkIjAOVCcOJ4J8e6bDMt8jTBjiwzclWGcXCmrnXOpQuJZ3g/5Tt9eThqxgCl7nv07Rt2wK+zhxoxJ8L98OvzfLe+meahXF+pLxi0XC2TXwWfGv6sm5Ell2rIy4wXAa2g4yqNmoBEx+HhAGr1MLtQNNDIFQSQpZRXjIjgGWKkHhVxtB1F1j2vtV7QztliHWfnLhB4zaGkKAdl0HYCEy4XRLjIXB7emuBEoMbvXGc9fGau8mtkC+3Ug5Rv7slgxHJ5rjyxDiUdLN0B1bQxp5y79koaPw+u0aF0cMYcTY5GGwfLDzmQFj32GTZdMLQCdC8NggTfANdlApRaTM4q8erxNBaAkiEAw5VlHazt4MEff3gnPj3qxhgA8fg84muv1vH+OOLnX17GLwMup/29uILuJwAB7ohZvRVPAAffOFvF41k1HkOvJ+jBa2j3q4+P40uvlvGVp9fx9fev4um3ACyvABknfYDEYXSbe+gZtGigoM12bJavcqDt2sHRl1OFENmGIlcH8Y+eHcRPn07i+eSMxi2AKjgceFKBTusZ1zomZPx+1FbTtNHH43V88+mLmFsexBWYKLfaQ6/10JmZDU32c412SB7LN+Uju/hu/jQB6iyn0HTljO/wxYDBdUq0ecqfwuFmemZAfCm7LaN5HLCZAqN23+V0rl/C+4Lry+qslo/swvdZzsLRlhbAocpQaZ7BfQIA9fNGzsywrDIrV64pmTergmxgfxrYNI8yCUO7Rr2ke5PfMWGCk9w4UzOmINIu3xyjUe9gz7oCFPwDto9Wp40QOyY4g1i2G81V3VK2HXPnDuz9bh8T6C7IAhL0FR32MPudNIEO6rBAsg8YsftGgOJYwtR9Gq+9X14tY7KYOEqTgE9gAiBHZNoEkq5vot3cBvc5QLcF3whMG+oINjcX1cSuGGSof9pC6WyAa/fnzqgTR4etuHOnHgcHTYBRnTrd6DVlCiylh3aEMykcdnlJpzJWTxmCArTVgbjFP3Op/JIXyLHcUMY+FmDy0//8L2bhNk6DohArNNkPqFDJJBpsv6HGU7FWQFLYEKZc24TI2oFObvS2mPC7AyW5xijKaKoIRrb9pjyRvcZLBKbh04hJGA9/LwZPpyRBClH4zUI5LCNTy5mpcYqWQl3qav293pdGzemTW4eVUaGE5RouTSZYnvWygqVl0sH6cw0/yDeNv0dpdzkv0LFOGQ1Qh9y/AWAiopd+xRjY6NJ8+xWdWuyIbKcKi0J9jlVwAZ7xxUVcjKdxcnYepxfTmEHXOaBkUUNBiR6deng95FkDDqL41Q71GmEAODfzHGBlhdLlXiQ54BS60pZ6B8HdQQgFHQOUBkCUUToVczluvbfZERc/ix6KOMQ8DjsRXQd3Unfo7FgAgYAEcDyDcuBGf2dLDGoHFN/UMSPINhfFtivD5dYlcqvbjrsP3olPvvub4u69d+Jg/xAEv5/Rh3w3HT/DCB8fP8PBTJBD6w069x2nup2inUAEQ+NAWxcyK+NDdPpGPLTT79BToGI3i10s6fY03Pkno62fRod2cd6IyMgoAZz04h6fmalZQIi7P/d6NQxSNzrQ0TU6MqUZjXj/a/N4/RTacZ/SIq2MKEtGpxheDZEyony4KBjVy7JzsDBy7z4cvraGnZ9x9iX9ndJIfZWhDAR8Cg8pgLfoqLKWbeI+dYBHIaeCHCW1yHsOHOdZdhFNJi7zrfHFmZ4b9UMnnLDynFm9HHdTxgS5DLYy6+q6yq9ybupcoG53lWOYnE6tABc+cL1ywsV5H4c0oWTqos7YTYduQG+sccqKUyMVq4pjLnAWZkrqRIY58H4LSnhupvcBIB76RtuwBtxsxyK48u5iAl1mGzB1P7q0CSLGTncYe/3dOB9fxi88PgOIXMeXztfxFezU1+frOKm00TGqh1PpDkc8H3AymTixJy5AQh8cAxqQ42cXY2R9HefI9evJLJbQM/YO0L/DuGiO4vi6Fx9M+/H8tB9x3I7eopeTySttPCbef7N5iQGQg4KTFYCCc4DWy+f1+PLPPY2//X/+2/FzP/2P4p//3/9pPP3Od+Lo7q0Y9QcAlHlUlxPIR4NxhLcefTq+DTB5dX4G2ZWJAgoFlPIILsGLYmt8SfsEkWmP/M49Ag3evYRbOQewznuVN+XG/XAA4chjdtfxaG1nrgK9MgOEfOCAO+iEzja3yOB6o+nMMKMDlmOGJLMlFFACWLMeHPoN5HObjVE/fLZvyqHdkZnF8ztae2NC8/cM8tDzlE3sVb1NuyGxi6G5RlLp8gDcOWaEYK0BcHEsju1MHeUvv9huUZlP1gb7IYVV+lg/6EZgZDBkmX0ClP6ghS3oxaA3zPY2QUJ2Q6dt4jr1zNkx0iqXpoB+nWYnuq5+rM4DIny0XZpuSrhwbObVrIzdrAM4BEoEhE4waWtnBCfaOQCEwGvDdRXAS85SoxwLE0ioA2bK7HaW9pfome0/2G/Hrdt1jib2loCYwzGBl+juJfqS9aauH8lGGhvpxAti++7v1tuM0HcDeGVE2yNI5R4u/FjGmPzUz/5FW52MT8cuWudLRmQIkBGdyqVhcQqYgqmBFDGVvQyuyqp2RI7TiXsOcH5hYRgdGp/GSovMy/8lwNZ42RWT4IXvNyShHiqyjynnfC9ZEgXHOhWBLn2WpT9ehciruTZBiwqAUnjt9ryHZX/3Gh7iC2FUgfMjR4IhzmU3VF4LLW4UKftLeZeH/Jjl+RydgU4iF1FLRpfnWGBRPMslgMLI7+bA114Kq2DMsnUaZ+fnMR5PeL/IrIuG5xIjswSYXOIosH1xPUCQQNUrcMMl75d8X2AL56DoKzcYw5jXiI4rcwTqGtqCvpsPd6L5BgjmgCio5/iRbbcW7bA/EwW5WhKdXa8yS1IBaUcfSK4wagjgb848oG3OFnItE0HY2cV5HC9OqJvjSKCX7URmHWcyn6J8E9PS2PzOMN589Ll49M4X4tbBXZTE1WYHKfDZ15qDIy/i9Ox5zC6Oc9yBaWTlI7NddjUpQ7ZNZ6URhvZ5QD/P6SeMjMx0uGpsRjFYLLv8BJDKTpnGyr20XLWraYSMDBBv06CCEq7CqEAz+LSdIm6GpNP1u+nPSlycbOJX//l5fPPXl9yvUdTgVBOYy2vHdRS11oEqB+X5VI8yqBt8F1yYJZFkOeDVOkEr6ZXZG9qofCrXaEvqo/Kk7GWZlJcZF70Qj8qxJ8hhyjnnUm8p31pklpKKOqbDhZ/Ola8Fz640spuH2+ARIDkNLPSEl7mqrDzlORSa5VqHBEPoQGZLCPIECMqpvBAYZhcQn9Og3eh9cXa0DTviIlOusWN3r8BE3uRA24ZdOIISAAmfE5hQH02PAOgypwDX0LFqPlOaFT0thJN39bUbW3ZT7jtBe3Qs2KDVYhVngIHzTSOWgJklsnENcFlc12NBm6zzOYBtqd5om3AEp+eTuLiY5Lb0xxezuKCMGe2eL6YxAajMuRbpjjXOuHN4ELXdnZhs6vEcW/Sd8TwW00605p3obJoZcZqKr8QEOsFPAcoVulY5j6Nb6Ebnx+Pn/uOfi9OnF/HsyUn80q98Nb705V+Pz//mH4vevQcxATyd1/oxp92PnzyL3/j2d+I1tiLtCzTIl2KMLmnHpH85Rf2QFcccIQIpN5nNSKSBPsNr9Ufnry3zzTIUKGfLtapt7s+i8lmOGXFnXKept3G2PTMHApMbUC2vzQQo2/oJMyyXBKxIpjXhXKlf8SHIhM9GLpUPeWlbcm8bdLKMn9IuFxubhiUvoZ7QLzMkABOzvSVgKWDFpSxyuv7NobO2aK8v9FJukCueTfE354pd0VFLu9LloY3xID4bVGOAUzeL0enAUwelIj/FRtnuGzCCXhsAIM1ZjtnwXOsK2mQ2N9uH7lw6YURaEsgvL6DOKnWglYNwKY/PdgO10cnslrLuduFX5/lucCbNpGX6TQ7BmV2ljgNyQVSqGKOdOvLVjN29BrzC7rQIjgA119cNlRG7Wmg3m87RZegrvSG1RSYt1Es+ly0auBZ6yC95oU3R5/myzX/q3/oYgMl/8TN/6Uawafz2UIARsBQKPysYMNMBsGloOH+JI3NbadN1MxzReBwJTJYAk2sDQVCZcmR0mIbZxvnHyQQmghKOLUO9RgL4TN/LwX03121/V/BF4iI201Y5cAulS8vuPTy6ACuNuF07EEHwA6F1TFm+Us55XwrfNlvDp/yNr1mO/3legRJs6Chy10qtORdZL50CP2UdrIvKTFVL/WlrZk347PWmz5wy9r2jsx3/MJnOiOrGMTFTAkhxhkducOZ9VlUFBDTUHNtAFLBBOC+Rr2u+X/UwtCjhRuHHqWqYG1MUFSPe2u9G9a1RbO7wvtuJ2rATuYU7/mwN79aLaazPzmL54llcXVyEu0zXuu1wdUwKw35hUFGgWCwiAE1XOjUE2cWWXp29jtcAk6uGURTCavaBw3FG4/MlsgDowTH0R7fiE+/+SLz51qdif++QqGNA26kHtFmhoPMpxh5AcmbGZHqCA8WBA1pyzRmVmhP2FUMMaIF8yCtormKqND47eciR2ROjE+qe45A4mfvfePDb1llmNK9lgjXKosZFg1vAcjFOBeRAgyxbZx/x+tk6/tlPn8Q3v7LIgZYaL6fDZp86eqDTzDEulKsjUGa3WcG6/KZdAhf72XPKIyJbnAX84EHpSChLYOrLzFbJhJSydAKOP2ljIJUNpKu0NXlfdMXr0oDCx1weHkd8aZTOwySX04rPz2cU3uTuak7hFNQkaLoxotII6tBw5V99AvjywTaVaBdwTDnaJlP/imlZ7EywzW3SVH3jSCPKvRmJco9Aw66MBCXQlSqXKBBg7fTgXL+EKFfC+wwHIq4WAHKAiZkTAybrJ9BK3nGdq+XGEr4vAQHIvtN5XZ3XGUGzpDVyg54tsAfgi1hQ8Wvk5gyZdzM1eXRtJIvtMzNQAbRNl4uY4EQuzTgA5OyqnBAIzSjHqB9Np1z1/hK6taI1Gkaz24op+vcMQHMxpz6rbrSXAFzlrI4OXU4xA9CLNji4MtCR0fBT0Vvtxdd/9RuxUs4g+4sPT+JrX/9SfOlXfz7+87/zd+Mf/6OfiX/2c78Yv/xrX44nJ6c8nzbz56DPlCH+K6CAxmkHFUD+Jb94Ds3Oa3KMD0zV6VddebhJnZt71H8XOelRHvKp3PKnXNntZn2VgdkCwIW9dRxFfzjMLKLBReoMvDAI1FkJfJb4hsUlYO8K+gFEtMNUNfU436E9Tc3P+hZtJ/9S1nOmGLS2jimF6LvX6kTLeljUie/qZwa+6kGCLLNsnrNLpxzbQMYHURztV6gtC0AKU9pOucV2OtC6ZpeQwJzLXY7BXcsb2Nock9IBmGC7223Hl7gViNleAzfqIx+oe2YgrDFfMiCioFyeAtmyDlwCHfCZ2NM5sjXD9s7mF9B7wX0CcZ7boj2pR4Igu36srGCEQKIGKBSY2B2DPXPphVYbGZMOtFMauwO04K7e3sRgUIuD/U7sAUzKGECDEUA/xHRh1Ab6pm+euqHgpCyQqp4WGlomj4YW0t/kQ9kBurwra+o4P3JN9eMBJn/vp/8KRCsGRGnOFCGKIyHTYSs6VFimXl+hCCh5duEgQBo5F7OZTCoxHYOqpxgvDMLlijIuLUcDBKGp/E07iBxxDHzRaXzkFCDG1pEXpMq7v+e7SqSqSCXrUxRFQ6cgO47Dl3X0T0JJ0HyejeAoDgKnDbVTWG/q42EdfC9ArJRtxRNQWGFetlfFKWllFxuCyTzWcnzJUA8dlIKa5d5Uwnss0+eY1nP/ELtzdB46qpIxwQgStbmfjuNUtlklH6/ySgcX0ulw2Hdq+L3mXNXFzTCGLg2vArRxNq1rorSLdbRwnO3DYVRuATT2gNCDTi7Dnau2ImgbjOwaIHR1ehZXJyexno6jqXLb94hgUjzeZxmbyTg2J2cRx+exOr6IGRHkmHPPx6/j5dVZrHAmDhjT+KVjXVzh+DBic7wW5/eOHsW7n/5C3L/7BkZ4hKKb2mxQBxdCQkFn4zg7fR2np09wJgWY6JBzrwq/QAeNl6PWXawpB1tD55KtQ5uSyfBQyqfMIGHcg+jm923GpDjuEs2kHFC3wqvC85QzfstuRaVNh2rEvQR04FNOnlXil/7Jq3j1mGgjBz4W/lifJbqQUxT5S8eeclbK9pkaLfUrl+DGeGSGj3pZ83w2z1s6PgkA6DmzMNuXdc/sCPz1JSCfTCaZLVRmHdvluQKQoRPvC5yIYERd6rgjNVY6ZyJxv+OB7M836+Wy6mZHHCTslN42cuQURccUmbI17S9wcvChKfbUA/iWa5Og52VJfulAO+GXXUD5EF6uDOxLvVSfLE9H5/L8mU21XUkrZN0siaDEgd0O+DYQoGxwATKhzlHHZQ36ZVHwFplAb8DWsVlS31k7Nme1WLy+DDdY1CELpHKqNY8T7C2Rlzl0V9/S+UEfHYARtJW2JdJIvdfwNs2UIavOTskABKcrllD3dBpdwlJp23O6JkEDTyzAnt9mGO+X40WcQ6fmdS92sI+N5Qx+0D4nD2hMJsjLaTMqs2a8tf9exPOTOH56HHvtRvwo+voTd6qxVz+L6nwa1SVByxmHWyJgf/MP8joOwsGZjmUSBBgYlBVP5Z32WnoJXqgdzj6Xa+eHem0U/d7d2Nl5E1v0KHr9O9imQ9q/k7xxaxEIlWBMnZb/bjxnl4yD9vvudk77teMeCXjtxpZGROwurKbjdY0rv8tPyWyGw0HVbm3gK4NMyi7BnkEN78oI4C7HOyhCdsUgVzk2DgBrIKKeqtupLLQtB937E6dQtZTF0u3LOzzVrtt+Abi+pts1O4FN7RIsAjxchdp66YwFBzlTxwGogADXCslsBnxt1XvRrvdz4TNXudsAiF15N6uJPGuzi3PXxnAIIhIgWU10Z63+Y+cBJwtoM1/NaK+ZUwhYxV66anDFNXyQm5Y8RjdQe3sm601ASc3ZNoAKfm9h0l1h2qU7rp3NA78MeuSXCzw6Rq6f4MWxPzd2EyJV8jkCHMqkbHX6/Ayw4YoN0EnbaMZY3dwGadoVl653pq6Boe3cZkY9/uTHkjH5x3+Z/+GwlvxGYPKFgdG2ZLTDT/p/2pYGA/el3OaI+NUSo8r7nCBMQ+GmYjbQ6zREpsrLGBIdAwJwY7AULA23XE1HYmOh1DbqK0a9XEuB5d3rrSZEsV5WMstICbW+ptAs0H+iaMtQ6IqjEAmWFUUhqAeE9/BlCQKCAspss8a5vGe0cVOF7MK6IZNlWA1/12B7bSnbttIGS0IYLNdqdohgd3fdJ2eUUW9GJSomjmU6nWXmZDtgEgLxhFI3I41cTl9ggpCrga4G2qQ8B1xpYJt8b61Bx0SW7TlG/4oIGABU3W1Hted0Q1ODaogKinDKQBqiw5DMdb7bbePnnCqOAmkU4wxQ8vIs1i/OY/HqPC7GszidTuPp/CReVWdRHWKkejvQtgsBiTQnGOTTSTr0Wr0dd994L9771Ofjzq270R8MUagWQl8GgTnGYsEzLsbHcfzqMTL0GjEU3Em5jO2yPx7VyyXLXYROp6Ej9tDIQu08Ml5B7riFdkEiDKzlZFQDvXQ68kVFyj+tGNfKP+/Pl/fnPTxXeUd+nWF0isP76q+/jLNjaYUT9PebIze05J4crc5NdiMpI/I/oyieeYXi2OUoENMYCxhyGibXKW+qnpGIfDQjIm18bevs/T4z9YKjyL66aASkc6f9N3KXOmDmQimirXklzxFs5JRFHK4Zp7KmiJHbzCtpCyBnDliBFg7k8xl2y+Wqt3wuq8Pi9JMufHesB3ROmvkPEqa+8kB1xe/qqa90lJzLxbBwIjyKW26MN8axrDBNYRpZ+JwZKOg+J9ABf2Wgk+DELiAL5n0MLy4BI93VMK5P6jGDR9of6StffHbJrtRzlc0hcupgRLvopJN0ST3jlRmjVlkwT8c72unHsN+Oo/1dHHib+4iS0TVrnaAYWpjVyuiRhwpizIbKU8eRDQfdWPD59fjC2fwAi0bszjD2OlUcTBChVpbwaLMbV985B1Qt4k2ed388jZ/cb8RP7kZ84c46Pv3JZvzIj9+Kd98ZxO6Q63nW7FRnBr9oX84eBGS5aJnOPqVX/lBHaYDywEeulSYcAplatR87w0dxdPQuEfWj2Nt5A7k4xFnvoa99ADe2gmsd72XmlgJwesovDhOQtovt6mNXDC60XzLWRcGWMMrsUa7sSkAzxX4sccTqbvKDymlrb3AgOgNfeU4Gl4ASAdfKoBadAyLyKy/koQEo0AHX2vCyQTncnzY/20U5mjIXVKMMmywgaQAmBAWwM3m6DQ596XQTjDg2eQtgeJwZliZHDjzlQ+oe9VVedO5+R9qiukYOACWmrHMdG8rM8VU3XWMOPBXUNOwNb91kJihXUOo4zQQkHDNAiWNMcsVvB0Y30IEKumhmpH6Z3VK5ACQHpE6QZXdVrn5M2WaBi80pfkpAud0yo4HMO0BXW6APFnykneI665Wz3rJONIN7xgCTiwuDbbQfnuojnbXj+/alPpmhUmssNxMI2hd48LFkTP7JL/2HPEhm0zgPXsWha+gku7JXBDzBCUbBpXE3AJCrSwfwIVRLDAcCorAIAmyUBs5K5xxw7vG88qRhKek1H8Q/niExbKjXaJxTCPhcXIu6Yd3ygwXk/dYtwYZl3ZgY67xNnXk+190wRW15XK+jkNj5TEBKIr4bApfiddQwms86DB2H31WirLwvv3sNF3mNkVvpSvInoy7agPAn87LUcp3pPWfjHB4eYPgAJhg6n60hddzGBaBkOpulw9WdbI2mBQvi2tDUQabW3ShPmjUwphpMHVGmxaF/HSWtT5D1C66jrfUeUo3RBLkg3Zzj/o3KbR09b3ROWXUbjdPfiDCnF7E5B5AISk4AJS9PY/XyIuYnE+q5iJereTxeE7Xvd2PvjUfRH94BnJgSHuDsruL0+Jw2rajbIB48+ky88+6n49bR7Ri4qBxOTx5k6hdDO+d5F+cn8frVsxifv+Q8ERb0zIHW1ClBiQYPC+QURPtRpbn8cIAsXMzsR36GTo4bSeeHb/dQKeWLgFh+OLh2C4r9K06Sa2UyICazDvL9WvAgKa7ig29dxNkphSHzPC7lwkydmTMBYhbA0UD+ivRwmVrPM4zUnHXk2AyIn7JzpUeHD+k8ONLIw1/rmd2E1FWAIo8TfFlXr/e5HEZffpZGfCiOgcP1c8zI6JgESRp9Xy53ncCF+9xh+v6d21mmXRN2B2R3Ge/TqV1wRBkYqCaGzfITPFGGdNRPqc95JDDBJvAIM1cpsdYRGyINaULKtzYhnSfXWN1cQpz7JVl2QaWzuUIeoTtRq7x2b6LFbBPTsWPWin25vlJmuAu+rKlibQ5g2AxjfU47cNYKtZS3283SDRayC5c6mN2SHgLyS6Koa6I/xzdpZlWLPjo04OgDMEYAhAd3DuOdNx7E3aO9eOPuUdw+2E2QohuyLcqnWTLHQrhukd3Z8jp1i+fYLdfvDrGPV3EMTV9yXE2uYzS9jh4OyE35rl9A2wt0dtB3NnHUn347jo4n0TtfEiRwzRrwcnkGb85i2J3E258cxOe+eC8Od9oA5bM4P6cdkMNVYFPioLki5wsyIxbYDX6gOlYt3xXefvdWHB58kuOt2Nu7iy06isFwJzotgoYWwKQGMObi+WwSi+mYGwv/7SLodHsEVru5Hod654MFLwuzd8oKh87X/XBmdlcAUNTftFl5ObqZ+sWBLJYoX3mSN/oQ+Ybe2SBkodEh8nc6bxf7iUNWRlDfbFCqjiqJvUtggkx50pmHuVcVNHUcRY6n8Rb+tMl2awhK2q762sJuGDyYLblx/o5XEYC5rpCOWPuqnCpP3E1xXOjgP+TR9rtgW7t7k2UBPHV7NWwhctURVDmDZg0wwR5VoA+cyc0Lr+YxXU1jtUYOXGW9AehrA2q7dmkueTZ2RVnSZvFOKzUXlAEFKcdnai/qNRpy83Kwrr44rh0n186tF6BC0rYsGQBvNlcAL1pB3aB6yrGTv8bn6xiPyzCEpCHM0p+kDfNFselToUf6wyS+5wsfPhZg8ktf+Wv5QPvXytPku0zkPYmiQaQyGKsr04Igshwlr5HCOJktueIcd3B4vTa3CEGiOe5xloaaUfoCvYo/LvWzRiT7CgUiPLSk8TkEGF5ky7fvlCGxNNhpcLhW47NFdl4vAEjgwmcHZVmuyF7hshgFMZ8loW0jzM762vZ8RAEaUiINPM+1vv7vdZYhmPDIPlENLp+9IRmKYPsMr+NfVjsdI8Z/d2cnDgAmw8EQYNLM332G3TfnF5MYTy4QoLJY0/ZVnCoK2kLgoIvtzqjRNvHdkds1gEmura2fmiDkpwjv8XXUoX0DtO/W7I5L0YjlypR8xxsSpUpHyrT13O4aHHGBkT++iHj+OjbPT2Lzahzr41ksz+xquowT6vcEZP+sdRmtt+/H0ZufoF592telTQPqW4njV6+IdmfRHezG2+/+EEbV6OyQaJRIK4FJ6dpIoLEEkE3GcXL8Ms5Pn0N/5+FLX9SYa1TnHEgnYMESSY/kM3W3nOzHle7yFKtlatsI2Og+pxzisLcgR0VC2vigi+EPIFKye+lWb+itdioDTom+jidPzBJ5P1RST5FhjaugBCFKHSkAnlorL3xMh0gdHXPkIEqzExrbokeCX5/kSx0RRBUgZjkJyhNIy2cK47D00gajH9oEOFNOdHwOljUFnjJJ1dUfeeosgRzwyElnC9iF49imYa8dn3jzIZW5jvOJhhHaZTDQSPk1wrqwiw/e2JVhsKK4aYykaQ5O1HkYqUIjwUI6Y/4yIk5aSJoSjNjWBO+03YyCA+PtzrErt3Tl8AhT9BhbfsnMjGsiLRcVwIm2Q7ApX3nHcVVxCPVlPYjbY81vZ8grlCv1pDxJq344PqnrNEcqYLfflRk2HGUTGo4A9A9v7ccn7h3Fpx89iPfeuhdv3jqIT9y/G2/cOYq37t3i94N4g+Pth3fj9v5O3N7jONiPPk6522lmXeWPg96nsyX4/QIaEmygk44jsLu0yXVmVk4XixjXWrEAiBxN1tFdTtE96tlBtzuTWD97EZX3p1F7Be0uKNnMwVIa0i67uHBgG0BKq7+KB589iHc+/xbXbOLs1UUssMsbgJ38waJlbOkYHqp3I2fwJGVIOXWGxt04Onon9vfvxc7OIcHCTmaJHMhqIKNuGDm7OauZzExJWA/ksdcf5BpM8k7brj02kDJbkkEdf8qbi4ZNc3DnPHVYAVaUXRJfm5myxHXZfYO8IWopVylP6iR/2Z3hdN6crXUDNrBhRdcQGq69dkA+gMbB2BmUtjgEHAAEwUeuN8Sl3qJOFqBKeVwnmMgBoIoOh5X02dl+TqgLBthmH2ybThv4EY0NPMauOkatUcfRA0IEOe0ewI3P3QHfh4CR9oJjldPfHXR6tbErzDEgAlnXL5nGcjMFjONAGwSjdtO0ygBwtAV6pGJk5VIzbnS/ZD4kPfXlg0BNe+Qip06+oFb4wGax6Te0dGyLvlf25n53+IH5DL8zqcTJq3W8eIZtnyrP0gcp4pllmxVkiD//+UXZksslMy2I5NnU4c/8qY8BmPyLr/6NZKoRWBpWGqkQ5cv3FCKNkKki+9zxfwhSDkxDIEwfiVZTYJRBmHYji0k8syuXS5qD4OUrZVwjr6pI8Gx6GrE8j8Mpg/CKIFmQV+aLglPI+C2BBl9y5T0EyJSd7cidHTmfn2lIlsm1Oq5tu/gprykvCc1xo7zWj+rTXgREgwvhdV5Ze+tKHbg6660zEImmgHC/ACtnNPDMbFve620gZ4z/DsBkb3cnBn1HtJtLc02GVUyArTkrByfmM7N+lsD9SoPZH1PFzlJJ0ILguMKkuxLnzsQuwGY0OMf4XoAWj1fROEFBQc/psKmPhXJbCpdFGDHqUMSjaxybU4wd+l+Z0p4zlIVjQ/QWpvjmOAn4fAFueY3V+7B2Hq+HEYN33o6D23cz4s/Nr3h3bMPj73wnphcXMdw9infe+0I8fOut2CfS0tEVYFKU3YzJ0j5X2n968jxOTz+EajyXZxhdpCGDGy5vrbJ6j7TNgzbIe8dF5KaMts3GUYJgRkee/boc8kF+qUwCZZqdyk1x+ZtGMWntNdzvZ88fn6zi9XEBFYqGUaPEcwVLlT6naVIRHk0ZZdyIF3q/s41mgLOZKX8dBUqvPFuuRk/Fl/4+swyWQ6Zpj0C1AC9l2iDgptvKiE2+U45ZQOV9u6CTg9i2g1fVK+/3dz87yNr0tV1k0uj+bbMB94jwmvHkxWsiOMF6ySgKyqSt45/MDFgXHZbyJyAU6C1uMh5GuDQ52+OfdCjp85T8vGcL0G0jlyWdV66hwr0avyYV0tmAoDOLZzllMbnSRWy/9/WKZ3N9Lv8NKKldNqPLX4XzJ+djOE1Z6H+t3kweZ/t9pPVfLnlfBUFsHHRa8c6dw/jRT78Tv+Xz78UXP/VO/NB7b8UnHt6ON+8eAE4exKP7d+IeYOTuwV7cPdqPW4f7seP0/kE3N93c5f1ot8/Ri51eF6elcxQgokfVBuD6OPW2SyTu7JMV9OzirRYAlwsIMJP/163YA+j2uwCRA1p8SnT8hGBkDK2cXqwjdnxDC17zuUIkXR1Co4NWbPo0pDaN4UEzPvtbfigODnZi+vIkpmO7UJztVTZ5K7a80LwEYtADUatWmgRHD+Po8G3s0K3o9x1rMqK+nZS/dIncl+Po0MmL85fwbJV2rQbQHQ2HMYQeyrggU5lYOLbE2TrwTtprHbVFc9fpIGrNmWU+nFfaTPhrF5TZJnfKLSvBcp88TodnOQIRZBpg4pok0iO7LiCP+uuK0Pocs6MCOPXaMSitAbT3gE7dfgWg4IDxGxnkPoQF2TJ4EJwAOpBXqssjzWSW4QmCJaubupz1UfbgBfcLTGogysxMQ9NW94rnXUXHowdIGZglWQKOENzmFNu84Dm0v0pQtXaVdMeDzWK+msR0NQacTLLrZl3RVmmfy/OcgWaG0OyVAUOCDzPGyLJdh/IZr4CMYRekKfc4aNuByw0nFtCenIhBQ8oYlFm4Ea9DAdQO8CKgJOL0eBOvX7hIJIEf/ly7bC+D/lKTR9EpE4471U/k2i68a+sNSASZBkZ/7s/8O7L3B3p9X2Dyi1/+G0WQaXjZl0XzoAOgEtCpIDOEAaZtFzW6vhmcpDBh/2EmipkqKQU1jDKZ37h+bTeP04e53tYqvJlWtrEyn/d0kDxL566RVJmyrwsibdeCgMrJOO/x2hIxG3VJTO7BOHmvdfbYRq12EbkZkobQCiQAKY/NV6k33/mzbFPBvtLgynQVyUhRLZc2MDsH3uV5QVsBL9l6nqVzLO+ljLwf4jUAFvt7e7EHOHGVQNG4afkp0YazcU4BJm6GmPss5P2WyB9Cl9NWud8R2PkS2eoUTePWKB8jOMeKrzCAmwsMGVFX0z5tULdbyzsLwD8R5gaHeY3BWPPuLsaX00VcTdHuCQZSUMK7O+C6XZLpQXfTJPaLCZ8v4O+LmMXT1lmMR0Stbz7CwB2kIaFCmf4/O34d3/zaV3Aqizi88zDe+9QX4u79Bxh3wBjtlp863OzKQdEc8DmdnMfx8VMczQew2bn91DMPJBF65mA53r3PwXbSVlq0ccQZ1fBZIFrlHgfYpRaZwuVdI6TyigGKDKJ0yLK8KbLtZ82pdNWwwmuun0ObV68d0KdTlKqqAAD/9ElEQVQ8CGbgL85PkCDvcysBylZ2BCIasm1mQLBZ9oehjeoGMqpsaSjKY4w2BDIORm0R3QNSb17KrWDSyNNnWbb3CugSsN/QT8AgMBNMGAGpV8qJtPCz9cqsRdKpno613+/EHRzvpwGUbgPw+NnLuEBmzFyp++pLTgOk/R0caso5ll8QY3dZOixlhksEJRqmbL88clAezrQEBIAt6ua4qAwIvIYjB1ICbMyYqLf5O/VTH8ugV4Idsxtcp+0wCMpuH2gPvIrmuhGdCoYX22J2kR/SBhRQlRxMIGcEX4NuQxz93f2d+NF3HsZP/NBn4jf90KfiU2/di7cf3Ip7Rwex5yrMQ8DGwW4c7O/lOJTd0aAED6MRRh4Qjd5tV+J1UGEPh3m40487AO394SD6ZpWot9PFB/0BcnyKk2zlOAy7zXLcELybOYiVMi4qOJtKN+6uACaPxxHPqTRNsS3rHeT3Drw8RFa6fCYSr/T5DScbA+g05OhAx6s5vF3Gg0/diR/+oU/EA/jTdB2k80kCR8xKyqF/aSco2yDK7vd+/zZ26GH0B9ghAKi2KJ2fjo4b5b80XCymMRm/5vuUNjiIss29/cwYFV5q/4i6p0T98CwzbvCBJ+W4Cbtx5hy5to/+JW0nfKVe2kT1wm4Gbaj1zUwJv2kXlIeG3Sytkt1QpgS66qkO1H24DHZLl63yhow11tEGiJixcIVmD9QldSx1HHl13Z3ZzAwqciNYVyd5ZnoBPyN36Wxv5DS3lhA4UU+qBcjF7uL7qA50cyNA991Z8VwCz44rFgPimtjgyhR55qjMkWnHlaFj2LrFAlCydDbOFCBxgaw7O06bQIEAHgfTXvOM6ysqDq8y+6n5gX+GW2ZcHORccZqyQBLdh8M8B92kGdJUG6y/c3B3mX2Dnak7JVnbor/eEDSuAbMAk9N1nAGMZ3Poji8vQx6wKTwyecz/+jv1N31pHuoz9MIvFZlax5/9OIDJz/3y/xFmwCyMk0ZORma1/MfhwDfNb45wF2zAtCQkr2Q4R6bhEvWW74IWjddqxvlFOW8DirlUWAQXGlMaeAME+MTnck7kJhHKZ4SB35JAEoZrrOR3ry2RZukO0hAi1TpKq8mhkRRBZp39zH0Kue1MW0a7EiD5SgCjU4DgKhHSaOrM9LKfTaWJuFMgpA3XZXsVbou3PTaRQwVM8IJQC17MmBwd7WIIiVAc0V5z6uhlTAAjduOcnZ0TfcxSeARR2U4PGmE0U7qlpAuC6MP5zWvMKggsFwjick7dZhg0wGCDdmVi1jTnDGZwrDk242Vcn6MwY8DJ8SyuPc7msebcmnOXFzheyzEqNoytdWKFkowBNWfXq3haGcez7iymAJPegdN/+9CjKMVqsYzH738jPvjm16Rm3H3jUXzy3c/GnTt3MRhmS5wCZ60oWyOIAVwtZzGZODPneZxePMaooazmolGqTU3ZU3hklK/Cv8JK6JT8v5EFecr1dqXZB6syl+mJtkPjmHfzB68xAhpDv1tyUT1eyKLAxDSzoGSx0HBhENCPJpGIg0UXOKAiP+qDToASqMulY18ghE7eLMksx3rwG2XKswJEipy5zYMfNQRWwNkP6kMaZgTKd3ms8c93zuVn+c1vPtvpf6vFnPeS5VBGUsf4TUdYQLlyiDzwoYns9zut6OJkHt29mzr15MVLHAvOQ92CVj5X2fNZDkyW1NbPiN9ISlY4g8wdfDWGOpvkU9KaIBFn4rozktNI1e5Ku5EKwygKgKGxdzBsE1l2lVO7c9RReWEAkONLkDUDm8xKcbf95e01x4Z28ezJZMZvAngNqYODKZO6zznv1N7dXjfeQte++Mk34rd+4b34CY5HD+8APkaxL+gY9sIlwjvtbk57bTsoFp30qLfaUcUJ69XcTK/YKu2LIAqwhUPrtQsdR91W3NobZibF8TvKRxfP+OL4JFoALuntjJMm4EW+uAw5AgoOqcRgVY8DAhLiV4AH5AF4VAEgm11oeQeZudWM6yZUuQWJ92Fkn6MDPXDWrhK6uSTkxbG19nbiwXtvxhffOohHrlCMIx2jz3PkUMXMAJL3dLrQtN0cAb4IFIb7AJN+2qVib71Oe2VXIffjRMfjEwD2MQCyAihxv5cy6HULSpbI+XxGIMF9AhOZ5YycxbWrmlIGwESwmfZKOYbL8jgDPZ0/ZQhw9R1chh7cyD88L2M9tH3QQB3m9xUBrj5FwGrQJM+1uT7Xa8X3sE8SY8r1ZeqoATI6rUOeXMUF9k+brL5kkMLNAiqoT120+cqoGQXA5rSsYO2eXJnRATTUNgDNhlmZ9U1W5jJBSbW9oM5TAMIkMyKL5QRbMOfdSQ3TzLI6I8e1cBaXDnpdwh4tDyCDw13J18saQAjbJAE4qD7tk37F59gluXR8FOBP/+H07lwiwi5LdESfY1sQPSlNfa6RaUEjOgSolh4Cfts2mRBoQo+ysaL0hGbpv7hZK0jdYAV2Vn5AL+XfZ3FYMc/5FKv6pz+Orpyf+fn/IIVJVKcRzuhUEJKHgm01fRUw8VEmhR80GvkL5xS2ywXCimNccMzHOCpXVb4E9UF4G6AzUUjLfTdETEDhUYyQxEuwoUG/eVYSLO/xJaPKdenAeff3kmEpkWmWwyGYyHS5ZeR12/L8lUKslMfNHWWxqOKMVOZMOaaxxAnoRHk3+2GRyZYtfVQQy7eoG7pdwe2PlBCuGxkfHRxkOtSZNKbvHcE+AZRcEO04BdSUaHG2pV2p0LwSgN3QqTiqIhaKdeJEDsf9rAAeK3ggCM8R50Qb2e8v6p+s4lJAcgIgOYXfr6exeu5sm4u4fjGJqxfjHOB6fbbIfXcsJ0e6o6im8C9QiFPQ/uvmLI5HON4OkToGXEEWkJyfnsfrly/iG1/7chy/eoaB6MT9t96OR+98MvaIRl1XI7sbkgcIvZHZpY5+hqJcAMxexMnZE54JMDHjgd3Y8ilVA7pvX5JFtJ7rI3iJtolrk7+2F0XEZ+VzpCN6hywUubFgl2DPgZTwyghA3sv3BAcYqxNodHYKrZQB6mm3iDSfYYRVRTMgaUgp09+UDXfNNTp0ZlXuoMuzvpvBK3XL8UO8m/2QpxphBw/aTMu1PGVW+fkoa8a72ZGSXlXOPC8NME/ImA7aZ3mt11mS6XMj9d6grJdjVD/ASR7ujUqmgPMK8avXJ4DiOZEb8kEZKauUmfqHU07nTxtsu9k8F5WSJs6mkObWU/nKbQ0gY6uD8cJx20Zl1UxLDupN3eIB/HP9DgOVJnxwHIhtv+a3QusyqFRgqGxnOTiD9QzzDTgGxmBbFtle26fOO/XXbqeL8UW4E/btUT/evX8Yv+3z78Zv/eH34rNvv1EWNRwOokfE3+50o3UDRFxbxsPPNd4r8gt6+/ooEOJPPkkH6W59BZRmucw4dAEpO/1O0tSdua8BpLb3+HRMdLvODMwlnrQ77ON0qDsycI1xP1tV4sEnsQfvtuJqRHQLONmM4OUu/AX0x0E7arc62ZUTHehnl5dO2mE/OBzgoh4d/I3c2JbdUdzei/j8G/1443A3Ll1+wFl+yhRgzjE6pt0b1R7g7H7sjNDJVhf+IIuOjaHd2TUNwDabNptNiKhf4syPo9dpxHBAQIUMGVF7nQP2BYjzGUBdPqWcGNU784SAi99ntFedkGa5YB/vxWYaKGBjqE+ZHKEuFfm3OyeBNmyoYweUAeXecSR54Fi9JvXA65A/7aV+S86l3+RD6hNiComwq4JWnPHFFTQB1HGlYDN9Rh5FPpW/HIS7dPAvoGQKSAaYzGaAtTnPXLv8fgOQBujuAq456i4n31igPwSWl2OCkjPAO+/IqWDEwdFzgL2D9pcENQ72L6voGpihcyv83BV+yz1FnH5M3ZC4wmsNedUuGTOaAhN4mSBFuyfN1S8AdauHPhQeyoME+rxXoUmraRaFYiyPe5z9NKNNU4JP6S8tysJ2fPZxXFNoZ+aq0MkFDLWTAlifYTmoYL5L7D/5b/3PVZkf6PV9gYnThY3gVMQtSgLIQggNj4dGPKtBpawH7wpa2vMb48EPmSVx3MkchsJUFxPdQHTNicY7jTR/luRhw0uZ3E9heQhG+DUFjM9eaeMllu+Z/chnKpTl3i3g8FzeQ928z/PlSVaz3M9/KYDW4+YH/8uPXlnKLadkkkqUA+cgiM55idH2PSNhS/HWbBD/Qafy4hkyGuKlosNwnaJjRI4O9z4CJmZ4dCAuqDadTHHO03SCZdEpKyGNVFSVswATBUUnkSk0BVgHyXXIaUYbDsSzn7HShBY9hKrDj0RdeIFYI+QbnpeGEYW5ngBO8sB4XCzTkF0SPV8a6dvdI5LG4Dt4dH6Fo76exrg6j4vhVZyPLmNeddwD1/D7+Ow8Xr54Hh9++1vx/Mn7KPYi+hiyR5/8dLz55qOcHu2UTaPNXJod4qo4GurlYoozvwAMvIyT0w+hV4mGoVq2/3tfflUWc04+7b3iXTpLfuVBumkAizxwA+Xo0AWwVcCI+p4RJMqpAULK8kjADN+81sWGnj45h88+x6yBSul5BJprXKJdedYhSvykj9OAqYQLJwlKlOUyAFXZl2fQEfAiMHOcjTwze+dv9sfL96yNRtKuqQQF1tW22Th/1QCLtgQQdqkAMDVUOnHezXBMicyyTPgiCJIedndxV/TtU4emR0TYTcEbddKxCqQcqzEGGC9oizbA8gUcyqzg2ZylDzaadily9xtR3G1HLlnv4lSQMmc5EOn6SwITLKJ10I5o7GyK0esGRyFPXA9C2yFfcwAwH3LvLYyv5rnJbxvI7riSdq0N8DY4cIYRNXJsFdcvNfoAxgaFPzzajd/0mXfiJwAln310P8eJ9NzFGwDt9PyGegc9mnyvYo+c9SAwqdzoVtIZ2UkjsD1SVovdyXYpZ1yrU8uxTYSnAwDYAOc96gFUKE+AtwD4no2nKY9cCiCD3o1WzOBLFUcxX1XjOcHAvXv7sfObPx1xexCVfSLffcD+aBTRBZB1IFir1KNKvRVX1/SgsdRZ4ISc8Ky4GvOd84MDaDyP+3u1+MJ7D2OHwGT8yq4D5AR9EctQcOwdvhU7u4eZMXJ5ecePZKaMthp85erOc4DJ8Svk/nW2zbEltldHpV460+zs7IJ3aF8vCyLiztTatJMT9Hq2mmWAkGswuVdLuyx5YNdQyjYqZGKnjF0gfIWvLfjSQW5csykH/MsXhQ16Vtc+v070X2yk7PHdS/g/r0ubQdl2vWqndf76pOXUoBknzzOxCFzD9ciYvKG4vE9gYl20py7sJ2iy+8s9u5q1IQB/J7cT6fdpb9uMBJWvEfCtZzj6cZyPCTKxH04ScD8qd0FWXp1G7S78C+ydC/o5qH7uwoFzdHUBoFvwDLuMnYasXlUIqLMrG5Dhu3QVYZk0qPBuNgQb72SDZrNH/R1r1kPWbJNtVI+5Bn6m2KDLFJ62ksfDG8eKUS9EQuCoT5Qm2vsC+iRhkfnie+zqU0+1WdpK8YH/e20l/s0/8T/j8w/2+r7A5O/99F/kgYoTCsizVHYVK40JldRg5ywV68E1vpKZmWoremzDZegVwERE66qLjiupbFBcjQgXiWrrNN4oq0SFFCS9snFbUMBnzogOfWAShsNzxfFQQgpkMQ7ZzQMvyn2WQz2QdujMZ++3bhgdP/jK37PovF4RpWX5yVc+j7Ztu3bgK04Mhmr47V+3WwdBU4hLm3S0eSVlFhoVR1IY7kqJ2d0D/ToYr4MDgAlGx0GLtkPnkeuXzKbpVIxWpWUyH9pvu5R0ctluyi3AhEdSR8FeAjo+Sw+fm+MyiKqMsnIRHY5Nkx8cxiBAaaGsCDzuMHKHaA/+LlGGS4T+soIS8X1RQYE2KBPf541VnDfmcdqax2IHozugfVyvsV3iII9fv4onjx/HqxdPM/sh/Q6P7sa7730Ow+vo/x0iy3Y6xAQmyhoykBkTDJtTE08wgq9fA0yIKmxzzuC4QfHKX+kupG18/ggspyHSeNh06KAMJTd5Bj9rrDyDTmYXQGh0+JxjpgAm3uOgxVRGDuv95InGWKVVfriH8y7bbB2MCqX3FXzyufLPhc6M8OW1ex4JWpQjQYjvAgivFwTIL6NRamEl8jfl28WqBB3ZFmsPg9P5cdiF5+HLcnKzTEBIAW221cPsjM81mq9FF/nyHVHmcyuGRPWO8/Pd7oWj/VHsEcGrm6fnZ3Hu/jDwMoEuFSjtmvKMq+ji2LUJ2gjrZIYnu4qokjSqO64E8KstcC+OrdOxXnYTSK8tgFKeczEsuxehq905CbakCG3XNsBxCED7N7TnEkmZVKJd7RK9OnBwhX7irHi+A6cd4Dc5n0R1NY937h7E7/0tX4wvfurteOfB7dgdDjDKrej0ec9UN/SAjraxapbA59KePKfSSzy+57tSw7vGOCNz6qVzyV+0NXwotqIcqGYCb3W83SzdrjruOZHx2dmY823kYxkuLqidvSJi3aDTzoy4fnwch+1VdD/9EAYBSAAyEJUn4UEqM7w6Dh/vCuUJOBBeQEnkui/w37mxFeRMg3A1x9j1ojq6G1ezs+hcnsQn3r4Vb94eRhXgdm30vzCz0Ijdw4ccd3JKc47zEWzTCLsLpGuuyEz91cmL8+fITC2GyEFxfNQfWlygE2enYxy/q8G6iiwCgW7LZ6fEln1gLqPT494dZHDUiMHAo80zi2yqd4qxoMSF/dzGX/l0+naXz8puHTqbXe7xOQELwF1aO+ZOuuf4QX7P2Zh4GAGuspTyRNlmP8o4Fr9r69Vznnsj52lH+G7GIK+F7GlrEpQ4MJ2693bj9sHDONg9yllJg6HyhAUFkFytL9DHCaBkFufnAg4zzI6Pwr4LBq0HMm2X3hyfCCuw93x3xtkcnZ9jTwAmdh+5pIBrNS2xu860ohapEyl4OU34GpnGxsB7A5gOwMTZkGYyi1wClJCbS7cZoUDHmxUfWU9ddfzW3OwRckmpCUwM8jRzlqev8wfpoz3J8V81/Q+0dcBr2gHrc2N38+PHBEz+y3/yv+Z/SaehKy+f7TcZqzERJ1j7bDwfM+sAcQpa1czKWK7nMN0mg+EDvzfQK/uRazml083VkMUkdmmY7wVIUEw2mI/5UsA9JUJPI8EFSaAkNMaA90L08l1jRomUKerL2uf38rsKVV4S90Y887ONlBHp1Cw/K8KLulmHjD5l6AJjbSThoFEq6cZrDuDLFCV/tqc4TejFUaI/I3pTjChWt4Oz3ovdG2CiIdCwOiPFLoLpdIIwrZKmtlceFGBS2p3bx/PK5/gj1dQYlNHqKDoGMgfHirAR4KsWcKMBKie6vWxjBox+iVjcZ2fVwkjVaA9CvASiLP3sUb+MSW0Zk8YyLpqrmDQBTkQEM5Rh3FrEaWMWS2xnDBwqXzOIwYgBTI5P4uXLVxi+uVSlHq24d//tHF9y69ZRbvutcW5zjwZECmfGhPbmANjZnDJex6vXj1GqGRGLtISGyJDKXcbywI8EiTeykryF8sqGsqU8oIAJZGGrNNdQKchlBUuJp3zV4fP37HWhiQSoSOPTkzHg6AxjI//KCHcH55pJyEFfPEdDnPXgMMugNFm/NHLKMeWY8VC2NO78HP1BP+VSUGLXouuKCMxydg319kZBR/KZZ5QuSZ2e5pvoWifHYZdfOmTliudrVNSlAtpxiMiBqWanODooOGcsUWYbuei7DToGfX8wih1nmACU2lxvXR03IvB22qtOwsX65Fm32+O5GDgjas6pr5d8VxKbvWZGx7lFO47LaYjuiJoZE9qgjtiOLeAy62jfvuuYbIGJEXLyTNZwjfS7XKtftIkIcnaM06v28r7cCFGnj/O3zdJ7TMR+hcx96o278Qd/3++Mz779IGfUHOyMqLtTYAFoOLSq2/gDUpw15rozSVf+pa5TV04knTVE2ob8mP/xfzo0bJHNyl+opEbMF28lWEI20L8cVwM9zQy6wuscmp45hgf5a4CUBb8tIgUDL+XAYwbg6r08j32cW+vBjghHU8a1yMN6mtmcJAxgoWKAQdn8kAFIZaODdOoyf8hwZYHXU5a7h3E9RvamF3F4fxCf+dTduLXTiUuCoPnsKnrDO3Fw+0HOyEneIivKkFG2dF0hp3NnCp4dx/nZsxgAOAcAE7tIpb3AZHzhTMIL6rDJoEMgXMhFGU6kqK6i3lkDSuqxu9eJ/f0ueuAut9oseH9jz7TDdoslIOm2YwjfegBPx/AIVpTFDt/NRg37gj+BSZujiexAixyMKtChvGva7md4Ik3S1kNLbapkNFhNlvPcHHeyMpNpm3HaBNMOQyhd2FgxMzRc2cBWHO7dA5jcze1EHEDuPjZV7eXilEP77crdrgmCfUVuISFl6BOxWSn7BOsAlimARFBi8tW1Ky8FJR4O8kZGcjsKvqyg3XWCDPhOLVBhbJEDga+QMQGKMqiOGbAYCAi+3O9pTHvGBHsXBAD4Etuq4Ab2CJlxUPKcNi+1X96jjcUmlqDG8XklO6wf6bjQnPrMb5AROpbhGtopX8VWFfv7J/74/zTP/SCv7wtM/tEv/HvUHmPpX1p0jLdIgVdmT24Mhgqr8BaUJdMLkk0oYTTqNRDLepsGVyBc9EowonAZjWqEpFYCEg7L97ry3dQkD6UoniRF83sBJBx8MYVrKlWiaAxyvEsKYInG0uBTZhFI21AAh+++EhDxHN/zRZk+25fPKONnyrWezghPg0q5tjn7BgEmZii6KIfGP8eDcJ9MLuNPeHb+ledZvsi1h2IdmjEhktsuMuZApsyYuMQ4hkCjYNs8Spu8vwiBbfezzZJunMyUtJGDv1sPVzE0DXglmgdhL82AQPJr6umxavHMJg6zdQ0AwREBS6abRVwASE4BI8dtAAnAY9xbx0nrMl7WZvGqOokJEd1FG0XkXIVooaWjNWUNXR1N76Jr5+MLAAUGHPq1O4N45xOfBpi8F0eHTkvEybU6OM7ihJKxNMbuEJ3+zKzLiRmTx4C1WRrwj0AeDXaQHLYwaQypaW+RDf2LKWRBicuuG6nm2CQekY7dZ/FSVpUzx3aMdvYxlC725iDIXQxMI9O2s8ksPnzyHKWFwDxfeusQ7WqTmUpajmnh2dbpAp7JZbvq5Lu8MULX0BvZCyTkiyDUlTDtFso657lSV+tZppjzmXej96TL9TKBmSl1y7J8a5AzcYj+7VduKH/tEW1yvEQ/21avdigPMLGB19GjzBHX9mNvbzcOh93YBVDeOziMu7sHOKVu0s3ISr4s50bK18kTD2cWQYZ08BfnZaEtB4rmmhXUxjEeEsZr2gPon9M6lUE9gCxGPrMPHAGkTeqF2ZLckRheKgkZsBiVpc5TFsbTncqdGjw7WUangjPkOrNyMt5uJMty7MIMx3hJ1P6ZN2/H/+C/8zvjkw9v49iaOZ7ELiTTz46TcYBszmLQiUF7gw8P9VKeZTce/JQXWe/yxnPyfz/kIe/8pdiHG728uaGUSYvQQXnrAGAjfW3HFB6enI55BhdCQ8drXKPnDtIVuG2gyfNX8/jGr7yKw6vL2DnqoGPNqLS7aQO8pwJxN5eADpoAwQBBVs86AUzC7Ar2NQ2vOjjnd0BY/3ZcA+w26GULvj945yDefXMv2sjS1LVUdh9EZ2e3yJRzck0xanMoZ0GgNJm4fs8p4O8FAPYK3guC1MEya+cCe2U3YAOAL6jIfV7gkQB8jW2pd5CXYSWGe/Bkv4fODQAmdqnp1KEZ5JDu6mmOgXKFXd857A4TwCmXdu14fscp24CCLsA0AWfqD07zEntpFw+fdVsZ6QOOXa/EuvjuVgnOXMu47ea5Zdl+5BI7YxdGzsBZ8tmBtSv4TJlODW7Wu3Hv6K24dXg3adAG4Pc6fdq6ibPxsxhDX+IF7DhtdxbkZek50F+kzeI72DmzY7OZ9mSDbdDeYIcnAiFBCff4d9N943gQtCUrK0hIv9cowMTspDKI2cmeCbtknIK8Wp0TNJ/zDigh2LPtKa/KpkAN3VpdE4Age447WqUPQbugb7GVSBKgT+AnwLbrrduzvUVvcrAy9kF1SF+j8c3yK/HH/9if5/MP9vq+wOSnf/kvg84wuAqLwpn9WLyjmKKpREqcSrREY7arPjq6199sXyodTdMBaEPhdzI8+wUpGBarOvlZY61QKuUqd4IFFCIHm/Gb6Fb0reMuGRmvLwbBQyZBj3zxdJ4nGCjZlQQ4VCgNzc313p/X8tkHlsiM52lsvAvC0pK8xrYLoCzD+gtMcoyJKTaMTG5Hz286QZeqtg9ewbEko1frYps8fPluvRKYoFxOQ9wBmJg90HDrdAQl5xj+CdItDbZtNvWWsw3gg/TQ6Dk4N8EOpRr1CXAS5NzQLQ0HbdOR5b4yfJYNUQEx44CvAIUClRng5RxEPl5jNNfzeN1YxWkP4HW7H6t7w5jttmI8qMaH1xfxwfIkZs1VVBwvaap+1I/OaIASVRBuWAx37eKa0IYNmmjddvaO4jOf+UI8evSJ2D84IkrqI+BOS+ThCho8JGamfQXsCUxOTl/GyfFT5Gsi5eCs7bxKwJzjSHiW1GzcjCHxJc4tmQHHrzQyFawRktXlksJv6WFGabS7F4eH9+LWrftxeHSb4wH39uP46WU8/vAlAOscehWZ1eg5ml4eyERlq2TxKpyfUE8zJNIa3YHwaSh5F5CY9heQmNFbcV3yFRnQaBZAkgXmZ5qXz3BmTHYH4ZyUJReeotIYFKQT/hrxVyjzsgrtGzuxqPXisjKKq3YvVpXdmFc5mocxbRzFpMJ77ShOagdxUud8ACQboxjs3I2H9+9Hd68X3z5zIap27GNsczsDnLn1khe5KBb1c9CmbXAGy1QDTLsFQE4bVgcyq8Vfd9iIVhcjKu1Tn6A/PDYSVl/9rklRj9xDaSMwodzcPTrlvVzgAEYzNLPxZTQ36BdOr6yG7FRMnDUXrnJQ4SIWAMmHBzvxr/7Lvyvee/MOzhO5Gw0zS+QzE+wpINyTus8hf1IwtvqJLmdt04hpM6xH+e3/493fs22WU949lxd4nqPYphKwuf2Cgx119Cenrpi8RF65RplttmN8bpcnvOWWCcEOEhKvvnYat5fTGOyuYj0YRG10C51SvrRZqxybZdZCEJHb9jv+iWjYmRtZB9PtXL+5Ql9bANPWXmyOz6OC99s4nRm9/uSn34idDtH11NlCh9Ho9nB68EBHxr2uirsknHfHbxc+HJ+9gk+XBFZ2GwnEcWxcY/Z4iVOsY1vserGbRRulD3Hvo2Z/E+0hdNhpxc5OL7tweji63LJBu4R8m1FQ17qdDqCSQ1BCWW2zWxBGv6GMaDuHg07e70wvZdBso/5mhbPXF+mvir1PlqeZceCo+Fmg6JYM2UXPPTfizUX6IO7lu1PScw2ua9qw5nqebw2a1XbcPrwfRwd3sNvYF8C3Y3Mur7GbZ4/j/GQci1NAw6wewytA1Ir2uE+ZS2rgJ2cLl3Iw48exwN4BgBZzp1kT6JmhEagrQ9DMKc92vSsjJTmAVFBH5Va6YsIzkKFhGfwvuHc+11aUySury+0KvMgq9TfoSllRsAUmV+jNJX4Bv+z4G22LXXnSqwnw6fUcaO9Cek6FXnNgU3NnYnhGHfWJ1IRrLfvGDnPzH/sjf446/WCv7wtM/uGv/K8STWEnElWWmQxUmkgYO8yh09Uoq798Xm0Q3IIEXQVWoC5hVUwN8A2/04HmSF+u+S6iLY1xEbU0EtynI/Mex2QoLR8ZLA4dtMisOCIFinrxl5E0DBCQbA9OFmHj9d37ZGoRWF8JWrjIrzLL6FVhLZkXnlB+uBHc8pzskrkBZTo5jZkzHToYdKN1gYkGWtCSGQ6ucU0I7/dBCbYo335Y98kZuZ4HDkb6OFbAQZXn5+c4u4uslwDDyhQ0z8eb+zP9TF1TXLNoIlK0Lqf7JT3hFQrvqotmIUzNzzB4Cx0cUVWVqGhNXVfw+gIhPiayegUIeHE9jZf1RVweDmL4qUexPtyJSaceUyKgY657Pj2LGdd2uzzLTaEAJT2Mpoqzor32vDtl8OIMtI4w1DAqbwBIPvf5H8uF1XZ2nJHTQ7jtvmogazpbgBLy5UBHFcX++JPT53F8/CH1PqdsaOkBMJGOH8kVbcx9KSQFh34gd/2EDx14YpeFtIJ71EUDSmRqHa9XOOF67O/fiX2X4R7t5poVB/s7MegO40v/4tvx/gffBsg5mwblw6EJEtxFOac7liJTnhwLZB+8nwUQOUYBXgguzHDIO0GYsmZkqewKQFyhNwe1UlQCR+WX9it51tVuP2VbPXL8Qx0LpXPNwYkdQEgTcAAQmdX3Yta+FavO7bjq7sSS86vWUSy7d+HZHUDkfixa/D56I+Y4pkljL86ad+JJ9W782ngUjwE1vf1b8bPPG3G0O4i3h0tcWxClOpCS8A3Z1ZnmmAz1g0Mg7QBm12GQGI7LuaStOXUU+jS7GDQOLoUWtBAaWvder5fjSPgl9cw1IZx67DokRsI6qaJDRX5dVv/k5TmRP8a92UOO7WIys9BAfhroGHRSpic4WZzpH/y9PxE//OlH1K+ZXQ1dynLGjDTV1tj9VsDC1g7QUH6TB/InrY/qkXqtsuW/1PGUO8/Dq7Lqrvbp5m6v5ffMtlgkZ/0rDyifzWgJ9q4AUjPk4Omr1/C8lNvvuaS7gZ/wHJnGri7NnOK8xi8u4tF+F4d4kvpa6RPELM+wmTrNhU1JZ1DefZ7tLVkskCF1Qn6tH3pV2XsQ152d3Bm8hrM13e9mcHce7MbD24DJaMc1gFZbWEF+Lc1dx125dgX4U9ZnsxMApkuZE3VDLLsD1POchYaNkY855oO2FnurA+VwOfZeBVvhLBYAhw4OPqvLZeNByhCkQsNe164Zu2kIMAy0pIpjwKhzdk9iizrYn25PfRCky1cdZeTMGcdzQAx48t2MdbVGkFnHn+Dk7TracqbYZ4nFZ/nJoYwUAE39N9BTp76hPTyfGsTe6BBgcpTdG850sdtuujiLk7NnsRyvojtpx63FIO5v+nGPCO5OrR971W7OJNM/zmlrASc8G1DuBpjLOXZpqYxhzwT0TUBJy6yuTl8fRcVkqjIGWHJcnSvSWmeXcXAQa+4fpW+GEHbD5dADvpdduNE7fYmkyXuv0w4KjFzB3XgLVhS/jwFw3ZeuOy1zT2/gNGhpR13gZZZDGdJlgw4LjrRT29cf+yMfQ8bkv/zFv5D6pBHKjYiEj7wkhAzcRqvwGzCCzcB2JVEhiikoBxIKNHLkr/cXCcjrnWvuIFhkWdMEU/mBI7MCKgONk/aQlYb7bHWtAAYFz+sKwNBwKUgFHGQfbSo593GXBsLXFnj81wESjyukJA0Sp7NsOLJ9lsT3vvyRMrzOrEV5HvfzeZsRyfVSUA4vz/I5l0bzpvwEMF5oWXy3TRpMF10aDocwvM61DpQq3ThnZ2c5PqMMfFX4yjNt3rau0lg6SC954zkHGpZVb22nQMHswzImGhWUYTJbJYAU9bfqZSaCFHNw6wwjd8Fxfj2LKQrcu3s7jt58M6PytTThvQKQeH1yHDMipxGGw/UbOoNujkzX2VpHAZn7/BzTBgFsdziKz3z+i/Hpz/xQHN26hXNyimaHejpACy2wDYZ9OiroeQnad8qw0xKdlTPDCAvscu0RHIIvDY3klC7SIwWFc7Zb5bEvOiNlrTwveeCmeVMAhFM2dfpuHnhw6FoWd2Jvbz8Gdm2M+rmp3d/7z/+LeHn8gioVuZE3pqmTn5RXHLWgHPpy3lfOtqIiyqeZNbNfgsQuRjYXKqQO2WWDjOmgrCvSlDLYxmlJP8tacW2u4As/tUUu9+31LehW6+1EY3AQ69Z+rNs4kPZhrHtHUdk5jHr/ALzZF5lFdQSo6HfjquFsDneRHsZVaxjXOPfN6CAud45ijoOaAlq+E6N4VR/Ery4H8WhnED+yM40mtO4SCY5wHj0AlM5Ngku3cXYx2rfdSFDtzKNcBwI62VUjQ9yEL3c6lTDqJvJvF86gN8hsljpm20xxLzNjUgKQHBek7Uj5td99DsCdRRsQbTeIg8KdqthpdaAbxodnOc6mTvm/+0c/H7/3Jz4fB0MBAEECuthEtgQxvnR4Zl1LAOStGtetDitP2hztUqm3UbxR4HevtSk3ji7tDLKX1xfdTiDDeT8bNGSEy+3ea3OUF6ehOl4i1ysCfD9/8RrZKGU4ONcdxV2Dwrpv7CbGcRwD3OrH1/Ho0TCq0/cpCCnDIQJdkB5sF/XJ+nn4Bq0SNMkH/3y4XTNrZAKSVUe3uUZ901FzLc5yzbPaw4i9/WYMXVPdAFOemH2hULse3f9mOr/A6Z8nMDFTUOxvGRt2JWCEKnaxuDKugVfaXdrmLsDVFsAEmbB7IDPLyLf6bpehgMTZbw4y99XvYVeym9KuE+wcdYxLyqJZds2i3glMmh3aw2cZIV90wk7rzW0LuPYjwM/vTrWtGXBDjiQJB5VLW20AyaVpX/U6cCz1MzOlBEwCIrtyqoAUV8vdGe6GO6MT+3C/QQR2YHYe4+NX0Z1X485qEPcue3Gv2om77X7so5eDRid62l1oql28kL/ojT4xpzzTPoN2K+WKyWYcmx0OwEELcJK+i7qUQafY7OxmNftr3c3EGtAU/ywogTmURdkmDgA8l1yjLFhM+jD+9FH+5pYS0ks6ShuBW69bpsDrq9rwrdc3iHKyyo0fAqiZmXJJkHxZPR4pzf/4H/0YBr/+3Z/5K8kEUVkZ0VwIUrppRKUCgkLA0miMMGBDtOe0S5GURtWlpU038TUbnX1SApkJDhMgQyuzMTZchU1ny5Hazo9JKF4UkQ1GxpNo35v50Ah4bXm/cdict3bJgZvX1rlvjyLEBTT4sqysM47a8hOYcI9RXREIma0AbI2SzDV7In04b7nSSqG2XpxzEJURcGY6uNb7bbBGRDRuZqVPBDng8L4cW0FEYrZEYOICd98FJmajMIo8w++lT0+C8FvWptDOPU5yEJn1oZ5Gl1OnH5sONyIBHYv8u0TVbYBJcZLN6Jhip5mC0EtFFjoc3n8Yh0f3eIRI2ygFIEPbXjx9FufjUxxMDWPai73dfkZApu01lAKqF0SDp45D4HV0+0584Ys/Gm89eifHNvRxsGaIpLW0Lcqi+aIlGNTNZoXAz3H6jm4HBDmgDKCSXWMIhbTyzzYrk2kc5Q9nksL81G3TPtrkZ8/l3hHQ024Rt7tXeQRlO7ujODw4iP2dkjHZ7Y/iyYffjv/s//pTqeje7f0zQI1dTMqO4CtlDDpPL8qWAbAFOd+CEgwGdXWbAcdgOH1SYJLjXrZOl3JyMTnKVNGVRffa0BgafQg6zZC0bQeOomWquNaLK4FI61bMGrux6h7FYnAnFs2jmBGNzVSY9ir696Zx+61ZHL2BfvYPY9I6AqTgdZCz6tFuUDGMNCCndYiD24nrRj+eYnDG62Z8Zq8WP3lrHp0a9KGaHXisOdLhqLymiJUSF4xzAUBpPxoBeJBzAYIyLwDJDdbwJdlvr8XnHkGoXUC9Tje9geDOvU10Svhf6KJMSyOcll0u0PTk+JQyeX61wfsy6exsJh27Ls8B4pPxRXzm/r34V3/fb49bhwPkGB1BGKS3MqAjy64vMzXQtegz79RKudnahDyfNVWHKV1TBI89qwwUu+FhezijTsPXDNz47DmlMLuR1Vsfk94OJ0Gd1FcBg3rv3jquhPzi1WmcTxZp/yB1ZgaWBBGQMLswLnFWzpx49Woeo2Ul7n/6dlzPThzog7PnBlENThELmjV3oDuRBMQUIFL3tNO8am1+6/EdnasBVvf2+N3Bq4eUM8QprqK6mHDdikADve6hn9DNDeqqFUGgGZFZzBdjmnMBbVfwiyK0ZTpvm4jt76PX+zs4YUCxm5IaJEEc6Ey9kKmS1US2OaS9znU+XcXFeB7j87KjrUprN5FdgykTOGKBibNi9EPaxIqZD5pks2S2a6Xo7JfICuqWwbJsUsZKMCHIRG+5Vr4IouWx5LMLxJk324y/QE3/lhk2/R7+zrKkHaFf1j2X4h8Nkk9aTMeDrLDdmzMCtnk9bq+6cTfacYCNcVD5CCCdA/15tlmiS/TmfIVdpt761AQkHGYgfG4DMGJmyQ32IEPpeoIWyp8SqazmrBq7gRaOKRF4UBMChhxHI+ikfdZbn+tmiJgaaECFkUX9iLJaNvRThCiXdqXfU4zgvatDK2J+z0HFvJfF6eAddb1WNgElLgliadpUy9En/ok/9oMDkxtJ/f/+mp9VY8axuAApzxCIFcKsgMIwESPVT73UERfUAWFtKO8ClVy8ZoYDWGBwcKZbR54OBEboJOyTdLqce55wJoXRPvccZEM00HXwFE4W2qOY60ztXxBNuCqq6UT77Z1aaVQqM+wi8lUyKRIR9t0Ymu1LxlpxHcnWGPmX1/Evv/lA/hUy6fQ8p/Bx5OfyHC8qSuM1otcrHKjIX2dDm1AGn+4zLd73dGYcObhR440gqDj2j19MHPF+jmJOM2Niu/KebZ2hgWN60jFbv2wazy6Vze8luudqTpWIHUfCURbycbVCBNjZUQjXkmOFALlqn1Gs00kHKM8un+/sHcWDW/eJPPc438VAdpIXVBfBW1LGPGk4s/8OnhkB2adtnyb4GZrAj8scwYVxIXq4tRt3DncBMa6saTcTkSz35ZRmjqQJ6NOpw85e6BAd9HqN2N3rx+07t4jidtIY5SBm2+Z/yJ3RjPwWONkN5Pin0ldql2MBkY4P0WeY8biEdo4+913DMAGwOY5lNntFfS+Q4Qkg7kn83b/zd+L8rExRdqBc7jmRcmz7UXx4Ju9dRM7uGssvUYrAu4CXndEo5eocgGkkneziJbeUDdcY8aX8KAdi8UvOCVgd5NdudAFvLpLUj2sAydnmII4bb8Tz+pvxQeV+vGy9Fa9aD2IC4KjfA/TcnkfrsBGdO9X49Gcv4vf+2Hn8gd9+Fe+81waUHBKCHsZmeBCb9kFU+rcJa49iPdiNtWl9QGq1yjsA5RR+XLlAk2l0ol77+g8AHm/dOohP3TuMt4jq9+DFXq+bs3QykwQgMS0/wFC7ncI5xvlyjpHSWLr2g58xgEbUy9mCtkrXws9CgzS1fEeG05He6JTyiuFrEhbrnH2WYzEWeJE69cvpltNF7LTb8Vu/8Om4sw/ggtCKh3R1enEGUnyXF67rkeZKa43xFjCZgcvf+BMgZgHUx5ddV56SZ8V2IU95jzzf2gLtid85jy1LXsNMZ5i5K7afU4XRjy1Aq7UA/fvD+NSju/Hu2w/yHsfNzABZLbz9NQGK9kxZraALq2jGKyLtn/7F8/jg52bRuAZgvEKukPuKGSrridzb1ZHIzfvSkWI/zUT6yoHWeN+WjhfPjXxXKwCS3h1Azl2ub8Vmgud6BfAYH6Nvr+P23iRu71zFTocAqok9xm610AfBagF8zvYCQACEutVODOrIRKefM2bMBhs8ac9zphm6KvhcXNDWs8s4O17E+IxjvCAQc/0TZ5gRmM20U5fY9jLIO3WY9piZ1PGleHCYjXLsXNnMEzlRPqDjpcymjma6iv0XDPIZOcg/C3DcCIfdGwvk0zW2XCztyizLJbbkZv2QDYcO2Ou911fac44r6OlmowJ1M4apzzjo3nU7Rpet6F/VY4CvHNZaMQI9jaDTEFvbx472zDS2WjEAJLgAoC+sGPQyOyTwKbTLwbl2U1MFZajMtkQ3NBbcVnTIpTg2gDqAHTR0Fp2yqI8xOM5xoICFBXp0cbFMGttmF3MT1GgnVYoE3AbCAjjKL1OlsbFr/D5gbH3ZyJ2959Nr6IQso8/KuAve2aVXxlXyvDWBFs//b/Kiif+/X5fjeqzGMG6KkizqHE530tjDMAghm5JVOABHKTcqRjiNbGDZiImGzxBAhRCmSziRsWnbjHAp5qqGsXeGCIRwa3OnvdkVYp977hWCcOeYDd6l3YL7x5NZnJ3PeHeTNwe8zREKCG0aUQEVEPBsm5g1vGG6L52BhmXr7P0tU3UIcA5Ag/siTA2Nh313XM1nmfZdg6TT8bsvS1dGjIquAFlGQAqosxccyyCOtAoiUR1o9lvyHFGoEdI2anBPnOPXx3F6chqvOfyeS5RzjQVopH1mGRuh7SltLDXlN+sEHdMoenHWEXCAkJjGdGzJnBtnvOciYQolyq8w2p/vMuAqhgMD+/39uHPvE/HWo88Sfd4n8hnidDrweR1j6vbs6WN4epHPnFkO9cvpl9KCZ9EiogL7LB0f4VgEjPDRgOjCiMFxBM7M8FnU00PDbWuQHVvUIBJysJU7fQ4GzRzzcefgMNfbsLE8IhVNo+EeFXWEqV7BEFYdHIcR5vsGZVJWvc6R9TnIjM9TInPn7Pt7qzaI5qYXlxjjly8+iGcvfiNOXn0l/vb/7W/FP/ipX4FnAij3vqkXugPsHEPhLC8j8iuAl1OakzcqtmSXnhgEZ1kJOF0gDyJnu9rNYmzKNg/wL0WTtiNnxmEOFMxVSHGyRooNx4lg8F8v2vH46jaA5FGct9+Jeft+XAIurjp7gIpDfEo9fsfvPo0//Adfxx/6fc8BJBfxL/3wJn7P59fx3j2AF1Gws6U2bqhS6WPYhzhIlwqF6vZwtKiI/QbwJojSzqHbYm2XHY4HvjoYVtB6tDeKNx/cik+9cT/e2t2JLvI5n+DEsi2VBNNGhLcOd7AVBB3QlRbDXvghQMDByDxBzJhDgkFhaGmgUwCqXVZbfXLl1rNTIngHaXOf3TbZ7bgRFEJv6HvBM9eAk8+99SA+9879BMGYEg5sE83hY/InHROO0c/lP3/TcyOr6KQrpXpemfY9u6/lD/elLeHeDHa0eZ7KF9dwea6yiuPUQV1pY/jsAmeCV9trWySRtlqd1sFYf1fAffDgTrz75p24D3B3vxYXPUNpUxZ0HMJZnZQ19qevz6vxS78CIDnFJiyoyASwoTFB/nOePpR0P5XK9TJyeXpok8bWtvOrXQ5xNeH3c+RuRlPtgyfKn8IPgJFJjcoKMDNdxQYdj6uTGA6ex+3dF/FwdB37jevoxSL6GVgYTQtKONCn+roePZxwF9l1DFGLhuZCaLRVR24W4nJWicV4DTABzB7D35eX6NwiTk9XMfH8hX4DziwIiKd8nqNzOMErnOoKcKsdM/vh2MOcLaoM6zR5PkIO6dQvbQM/5W+yU35q65OTHNYFfRbULrALYLSrLShZIacrLhSM6Os4lN+UA4PylAXLsGAs7kof5JgbAuXzcaznyxhCP7tyKjp95Qrwc42vcvaLwFeQ4TiGa6f6UDe130Bf/5BZcCpqT4NdKZiS/Aw5Ob/OzIldR47xsBLSwI349GMCDBdvy8UKea6Psa7KviDMZIGAZD4V+JVrHeeCuHJNAell3CQyY3CJHRd8GF9eEn9OL6DXGDmER3N0e+W6O9xcc/0Uu2xdt6hJ+9z5umYZP/jr+3fl/IP/QBXMv6J9+YkXn0WbNAafl+mnRJSSIaNUG1l+N73jTJ0cdON3I3U+Vyum8AfR6YyiT1TZ7fdyTYd+TpltJTF9JYDgs87cdw2gq2EmaqbtJVpRj2FEnvC716mC5dCZ+5vvW3Dhy2dsn7PtRvjecxa1BS/Zb3xTlkf+zjPyuw4LA2oKLceciKC4dlt3RbiUwe8aLIRkC4wERDnQDwVXSew7dyfh8bjsj5MDvBwvkpJsJkBAwTOonOBGZVNffKJRglXziRoyf1cv/c19jTKTw2HU0Km3QOxtjk7sDIYc8CLzkQgn13aHe7mewcHRPYDBKPvq0Q8EehKPP/wgvvn1r4POz7hekLeJ/Z0h0d+IZ2J4aKNu+Bzg+J1nL1P49/YH8Yl33sIIu7LkfumWyJ1LzYZJbxshXT2gNWB1k7sFOpBuAd0uiLJex/Hz4xy1burRhtsNNegAeHpD6ORiZM0bp3Cd/aL9Vo9rCpjRMF8JVsKp1Ptx0Lsd++1h9DDq/XYfpwjwXZ7GFEf3d/6zX43TYwEjrYZPOsSyzDbR0RKhRx+kvVFdjmKn/JQdHpRLvvcw3Rgo++O5LI2Ncq0DlM9ZIY0QdXStiCrgx7U0BDSZOaBttU4nlkRYJ6teTFrvxGr387EZ3oOn3ah0ABW73djsDaM5XMe9+6/ix955HL/j3XH88AOPddzfvYi9DhH4dTd+5vGb8XJxt5C2Y+re6aTw264SmihArLSgKQaPhkWfgOE3HV7HndYyZc9Bk9QqHZEDEa1zrgLMLSfQRV67HL1yJ/+VabsGXf22N3QVUewBBqEMnBXACZQXfMbhElWuccBmVKrQ0um0PkuwlmNLLoxI5XnJQm11tAd9zk7PUibvDFvx+3/Hj+eOwDnGC5pbhvR0bEkGHB7+lrqHs+Ein2FaWwemFOZgT67L37hOjqIuyW//tvrvkQGN+lUMHmVIOu7hc9qf7XFzn+/FRnna744JsQ6bpKt0+/r7j6kDABVhbFIPF+izPoIsKJiBl2MSzCD9+DsHyDGgt4JOAyZTd5At6+7eE1i9YrZpa9Rc174s7AfxkQPqDE8rriC6BowszyNeHQNMACJZb2x63YXTdqk7Ul13w75JDJGR0WYWy/PHOKXzbLOU1uaBt+AhPErdczZX4bWBlfxb3WRrZwAe1wbJbjSAjGt5TCcLDqcru+U+9gOA0Kl30j65iF6TuteuAR2X5fq0ofDWrQLcw6jRctVhV05uof9OcUeXARuXK2wmtlkA60aeOna7cuAq194EedR7feXYDN9pkPVKIKLMqtHQNgEp5wUPfFbOne1nRr/bg66uD4U8b5D3OrxpY6Pq0KJO+XhEnuFqt2cxq85iUqWtgMHT5Sw+gN6PV8i4vgNQKQ3Tl/LZLFsDNW/3ajkmRzYm++CfYEcrK2y1HfmCTzkRA9lK2YcHmTGRncluACF1s6uq6IUFIpPct92MFzOX5Svb8k57Lkaxi0iwKG8cspHBnrZE+SWgz4GwBJNOWTY3UQLOiD/6P/5flLr9AK/vC0z+/j/497OCtDEJkkKIkKl0Dm7NBl2amqMGNMxsiY6mDBLiYupmits+qO0IYQ1Zs27f41Hs7tyL/f27RNJHsX90EDv7+9Fx3AHRWc7j19FCrUzHaix4T8WiQqI6R+rbPbFN85XULA/lpSHQkNkHnVMuUdiSevUQqJTrND7Zl0+7/OzLZ/h7XlIuy3KtT45yvrnf9zxurs19PG5+swyZWroYFHDboiIUGhSQ5XXFkWGLUNol0dIi++0dj6CjtMvDwZtOM1RgBD9mneSJ/Y1lW3eFDzQMjR3dr2Ozy8VlorMtHIna4cmoN4i7+0dEPwdxtHMQd49cCdPVV8tYDPf08NJWfxSjw9sx2NlFwMvgVPngWhXPnj6J77z/bT5j0KiIxn04cIwMRoGbFzhrF5t7fTLOvnOfvT/qxcMHt+POnQcx5LkCEzMRqAht2dIHPl0TRRBJrAEk11dzlGIBWh9jZF7GxfELIizPGRlVoUs3DkYHsUd5g86QKK2PE21nAqZBBD4SsLg0M9G2fKxVzbyNYjC8A4h6I45G96PfdB8TyoKG9qU6LuLLX3oWv/zzr6gXjl/6xVW4pswM47kC2El76SvfnQ6tXFi+4uN5B+s5tdUuGV8aAR116TIoRkQDl+2mrIx0KMO/TL/y3qXe1fYojtetuKi9HRtACSgx8AxR7aELtwZROezj9DfxO946jd//9km8cziJoyFgpLmMvfaMiHtGm5SZVrw6uxUvT5oxB3msHWOAoUmDq75irCvIyqbBu5/tQ8eI//DedXyiM8e46rwEJuqAxt1xtSUidiyU2VF3I16gk8qJMqBumqVz5131zplbji9w2qqpaOVeXVEfKDJX3OgBwvoCNJ7jeAV19vXr02IEjZDRY8t3vMqwPyC6doPHsfvXxe/IDfk+lVNLlVPNljZDQCjoV0fkrbqWWweYCaP+ziIyAyNHBC46unyHmQlWNNz8FZ5RqO+Un3aI3zyj0/Nrgh8/IBfeYrvzupt7PM0tvPy9tD+BDJU1eyhYefzqPJ68OIN39XCFU2lb0uyO8wFU48SuKevF8SLe22/HvVsAAc7JFKqbgMN6pmOw/j5PR1wf8qENHwExRIrZleFvLgfhgVPx1DUgsO6YQrxOVTDT2YMf0MTsT4WwuTaNbv007gJS9u1OwIku8AULA1CiZ/eP0Qm6e7LZWgmjs3SNJ7NBOka7k6vqb8XsJrqZz3NrBzNp8HleyVlBO60BB4ErAWy70kOPe+g3dqPh+jydaAFMCyhxYbMB9Hd9FwA3AOYS1ct9bHie220ov3Ytm+XUrm51zrrk7FLr4L4018gKYKlpHg9ZzckTuhX8GxJCfdVcQAlyKn+cUmvgKKHN6FV4Vh37Vwd8VXl2Bbq5YvbZ1XmcVwg46wCSyjxeXBHgAVaeUNFXyM+MQMtskOsmXQOm7B7QntQAgohqDoKVv/o0hwjkcvYQWpkpQbn85jbaqbgow7mbuI3lZRe3gMJMieBD+U4fK/DCL1ybUEifLmDkuUkjb6RMClyaVJsDlPXlfOeJ6JQDcrF5HeCgY2AEUV0zPdadg0L+R//6v53P/0Fe3xeY/O2/78qv1FMFtJKJgkRXCBuNy743gMkVwEQmdqhly4Wk7POkwSqFRsqGW1H7dhv1XoyG9+Ng92Hsje7E/u5h7BJB7+AAXdQqR6Jz6OxE4XaLpDFEKHIAqBWhbAf8JGqEqY6f0GilPYBRKrznEphwaODsWrni2gJOUFQUJlEhjrgcRlE20jIoyHee7+cCIDQs3/1uOR5pY2SeAoLBzIwJ9fIZlu99/EMwSr28JrM9tMGbs2ye62+5qZObO+HUdGLOCXexNsFJXsP1mWYTfFDnDkZ4Z3cPJ4FCQh8RbG6MRVtE8yJmP1sBFWrQ7sedvQOO/TiE3kd8vnvrLrTfwTA6QA2nhYK4Kdsax9ClbIGJkb6GXSm9mEzi6ZPH8fzZM2iKtCoSOAuNZlmUC1ACuLIN7gdit5saszfqxv1bR3Hr8CHO9PDGkBDhIDc5DgSByuWuMbKulbCcjQEkk1hOz2MxOY7Z+IT3FUbDvutd6AIQ6vRjpzciqupltgQJwbiY1K1lNmi3OwSI9bi+ZJyc2tobHsRwdBcgBRAeYPS6I4AJxg7aIZ7xld/4Tvw/fuY7AEP4hrwhKfDFjRTL+gyORZAecA7eyU/e1WXokBEKNMh+cY0hLO50MHE4ROlUZEd2lCheh6Tzdg0KnbzOyRk5XcBjj7qtOrtx3HgzrvY/F5uDWxEjjKabuAECNwOcBpEUdjneGF7Gp/eWMSLyvTVaQpcLHgeAAlDVKuvoNK7i/mARh4Oz2HQW8XrWjdV5B6FFialzHgIm0+KCC97qEORH9iO+0JtGDXCoZmSEZWMpXafepq6On3CQ9sXsEmdJ1I2cOtZHGXB6ug7Q6cFOczQ5U7G71AjrJgXvY43yXaP0wPEsyKHjCARNxyenyGLJqghMfAkC+2Z8+Hx6cpb24dNv3Yn/7u/6LQBu5Jg65QB6dZvDenrIF+1K7oQq0AasluyNwJjS/Oc7L1eA9foSlMEwz/Gb/POVOlsu5TNaqa7TFrtqZbDXlimmXlT033EnmpftfQJQ7/U5llrASTMWgLCvfuN97IXbEQjSKumIzMLYj1+j/W7oaRb60a1OvHsfAkKvBFFN6pgm7MbuUKbAyjYICCs49DU3bhbT5IvX5Hga20l9XY4/+uikooNzFZBEHTlpdBANHD6BTwVd2Fw+xwnNY9cu1oEziFZxPFbfHfdXwPtyNud9nvXS1uU4DkEA8uXsoRbP66OjAlBBit19goiLySV1BJjXXUdnBxxuRrNH0AE4aQyjyfcuQUgHGXCckQOgXTvElZjNdOR2EgALMZGzvBxAXKeNbZrYop2O5chublqnvcws8rJkESoEPHZFtanPAF3cadexmcQCzkpRNw1ekOUuxwAb0AN0uwyBXY/aAxcvy/3EoIHdNte055JnjWvLOK4v47x1GePGdZygmy82y3i5AbDwu3snOWHERQbt2bFXQZlSnNzWoeJgYfSlZNztcbA7i7Kx1QZH+pvkJde4zlCyVNlGzzyvUAg8ciE3x4bAX2fRIIL8bnYIsGGPBnRHilPmMHxcpK/nDfB5teTzlfTlefkAbItTxbubaHK0XeG54awd6SQwQQeQuz/8hz6GWTl/6+/8lYzoqP2NcGtYYSoNEV3mCGKASW3dyb59USTfaJiGjmt0lBw20kq3cCTD4YM4OHg7jg7fjD1AyZBo3aNnKh4rmzt1plLjiM2yOKiV6CspxCvTqxqB/MbjE5wAEjh07iU7ItMcDKuzE5gIUByMisJkFCvDLKeUpxGxwARDlGEb852yffnd3/wmAJExH6FU/iX48jfOZfbEe/gscxLsSDe+m+0werCOeQ/nrYvFOC7GLgIzDYITT7oOh6P2XSjMBBSmjHt5BuU4kGx//yD6faeqEQnRhisuMkMk2nWTq1wgRyOL8HUwLnsuOd7txbBXPu8JBnlPIOg0Qoy02ZgzolSNyADAkuuMoHzUEqGexcnJSXz44Qfx/OnTAkwgolFilfq6GJdN0nDOZhwAHKfBObD2ztFu7GPEhsNb0RvdwrANeB7uCFkyhZ374kzHMb04jdnkPGbnr2N68iKW49eAkwn8xXE3DqLXPcAQ9aMHMMlVICk7p5bKQ57tEvMOuuvijBxctrfTioP9TvR71egPu3F0+wFA+D7370afiGzQ3oM23ajj+MYns/gnP/uVOD7F8AMMq9BdXuVOrA7kRn7UWQ15Zj9ueIE0Id86s+JEBMyCFKcHC26UP2WjjC2CRpShk3f10TaRn9NmdfJ2TQwBg/292xHdvTiu3orzzidjs38vKoddQMkIx95GFszkuKgaBgoj952Ly3gMCDyqjONw/xxjdoYcAgp4ThlrtEAexgAeIrlWL74xHsT4+l7qrQFDNIW1apzXE2zUnL2wiM8N1/Gb+pPoYkCVfrsUlOeMT7SalN0FNF9cAEyIEF+ez+IMIOr0a8G33Y5mTpI+rRqRFeCgY4DBvbyk3CF0etRu4YwwZBpoHOLMjBsG/vjsHLlGhpFfu798Zq7iC28n40kOrr2z280unB9691HumZIzHpBXfa3BRtLcMnh3pprZEXdeLWNF5AUt3+qphgqi5Uq7tpVy8qV85+82mcZTb18JXHhl11vaEQlejqRlXiPAkW7ea/lF77UT26g1bQYyg+XL8RgvXr6KD5+dIrNdZLOBHQWYQH9gAo4VWgDgrUUHW/HjbwG2WoukZRWggBenfHmj87AqcpaaiNgB4HbnbGbTqEJrHbkBS2Y4cDr5MrAB9G4acPxiUr573ga48u75q4jz55wA1BIpI76AmEo8e3IWx1zvGCN3H9Yp9QFWmYUlWLXuDnq+Qh4cRjnCrsgvX7bJYGK+uIqzi3lcY6J7ANQ9go5Bm+ChQ/DRHkbL/XvQ2Q4gpJXdc/oaQSCfsSU5wHltQEtVASi5cy8AqYEcNiGYoCTXzhEo4Vt07pPcVA97TPsdJN3hmp12Le7uNOLubi0e3mnHo4d72JFOzjI6cCFM7OcIme1jn8EuAHn8ARzQ9hrUzacEMY4V0q5B3IsWAV0b+0klZoCFCefMNS/hzRX2z8HKggxnEpnpya0ZuCa7+AEmDnwV2Kd9o20CE7vzr+BhzhqiiMzU+SHHwADzkHkzh56WJll+dsHwTHTtakVwDw1y65Qb2+lUaDnhlH2BSPHx+BU+2+thF1OKMDZNEUuf3sV8gPr0EV2I0XWtFXjqdYKHP/Tf+xjWMfmP/tZf5n9rYuMEGfm0NF4ujFa59KApRL5NBMMoxIvNlrh0tMRzJTsNdc2UVw8A0r8fg9H92N07itEQI+ygStBvghIV+MZYXJvxwEC5UM8VDkFn50A4AYL0tx5pJChbJ+9R+voBKlSWX0CJBbBo1Mwk6EgydczvGjmvsYiPAAQvHY1E1VB4nYcvjZdc3pYvQPFeEUOuacLH/Jr3F/CSA5hUBNvFYR2zDlkP7qDIdOr85nkHdTlC2gGzPs81K3INDgylzzK61ombdXEhs1u370C7ftKugqKaxBXEVRDqXP4ao6CYCPN6gJch1w7a7djpd2PkGiIt06HuPFlACVyCxk73dHO5S4ykxIGOGQnM4+zkOJ4+fxVPnj6Ply+fU2cjcg2/beBSLheYuKy2a30YMUsT0+sP79yKXcBnq7sbneEhwuxUVeosmOK6yeQiXr96Ea+ffhu7936cP/sgJgCTKzNmGNNmEwDR2cMQOjDUvTG6GXVpTu2f95XSAz2bHB0UxUzTaLcJEEFhMKCOddg9uBv9gSs1El0DpptVoi3Tycjpq9NZ/NpXvxETnqlny64a6GlK2OXDlSO7A+RF8gOe2T5BhpGJfdme16DkdYRtRv8aTwc4+zKi0TmWbiydpwru0tqOsRpFZ/coKv2DeFm/F8/aj+Jq506uQ+KYEiAexoG2QjcCYELAa6KVMwzmOO7dOYkvvvcSgP8UBy+Aclqy+3M04grZOJt246e/8Ub87S89iMev7tAALAq6awqdQnFORv3KLlKEf6tR9ic7i/jJXUAN0V1mQDVI/tHIdLgYTArI9r0+Hsfr8SyO4fsV1zZxOgYCgnHBieNNhrsEMN0C8FGFaHHd77l/GP/DH3onNuN6vD4veulKqC/PJwnQddym2+3iU/9a0MpZeCenp8h0PX7rF97jeDcHR5sRM8tIIVlOghHa3oDW7sDrgneezz1mMCICHrVeXUWz4Z2gQaX0N38pkWhmRfgto898lc9+87ftZ4MD9Tmv851y0m742t5fbspDO+E12h+f7+H9dnt86avfJmCt4tiJQKmzA+nNNDj+RqnTqXzqqB+fu4MsdWc0gt8d63CwC/+GKKGZSl75PNuis+OrWcoFdEbvdGI5gxnn4xTfHANkHZHjyqAVmw6fARsVov/13MXtzmKzHEdFgI49oBLZBehsnLPnY+zGBXZihh24zkylm0Fqv9zbpiXNtc/oQ5vaHABMXLhPOmg3nE1kxuX12UWOQ2nDsxHAxM0E280e+o+e4gXdcmG775X2Ne2p3Ug01Ly6kb87+ApKBK7XANwGDa/7HJ6rLdRS2AXrRIrZYoNua4830UIe9gElbx114p0HnXjrQTfefHMQb715AODfif3dXQDKPsFdP3b0WdgYNBKb7xRqbBig5Jw25Kwi2pBDRQAj1yYnMbGq7pX8k8Y8L+2l3Srwwu0ucoNb6u+4TcFut6tdKJsXOt7IF+6LNhsYcR28k6dQDxlykDFAMA8zj0I97kE+DWgzk3SNv14DTO0qApwI0MrsH6+kLfjvFn8JUlfIxrUHcpHyUYCbvSFJe/SSjwQcG+wyPG608S0CRvkMPWmLGZg/8Ps/BmDyf/rrf0EdlXJmeNPIJMoXjfmHQa8jlA2iuJYRNwqwTW0rLLOJDse+MO7D+VVxLo3OEZHAfgqc6fhWDlj0vjKjxoj3mkh8tZimQ7SvU6PpgmOOwSiZCpVMribd86XT95TvKXu80pjwXrp9tDfFgXhdMQPlUt/9P+fY5+0yVCEoBmlrlDLtyvl8lod3W97Ne5aSoKWUKMPLQlGCE++Fjjhz6WgZRm0JTLhVwJRbYaMs2ZfOOTMeTrOTPtbBa7agZgcFuXMLJ9smkpYnRCXS/uIcA4JzceGiTKHrUKiOXTVOBx71BzFIIOjv0CNT2R51kHSgXKs4daoZz6pfOduE5wk0xmco+nm8QtlfvT6Js7MT+II5oGwzBTQzaaLTEpwJsqSnRnSEgbq3vx9D+4Lbg+iNjqIDSFlDk+x/xtEYdT97/H588LV/EWdPvx6X56eUTx2a/Wj1DgBiB9Gm7k3TtrRFRTUCUiGbRC/VWjMuUfAcAwKNTb26ZLI7l/baGDoMRBt00uruQ5sDaNqDxoIMvLDZkMk8vvL+t+LLX/+NTL+uYYD8N/MjKMnIH57IL1PTBfzyfKNqzm1BiuMXBMMJqLlfp63sJMiVDzjPBJp8ycX4cOAtDPDuHmBp927E6Hacd+/Gh7WHsazvEbniIJCTjPCVddelsNPZEfC9ady7fxyfffhBvHP/eVw1L+J0MYj3n+/Fk/OdWHeoU2MeU4ze117vxF/9xc/Et5+8hXPBgZkGxnhUiNByiil83mgRg3aiyn3u/dHBKn77aB5NVxVNGccRKffqiXSgQu74rIxfACReno7j6XlZpVSAYGZAOinPbuu/dwjvOsgyclrHMDrG4G77On7sXiOOBp148XQcj4/n8YIyzuc4QwfkIZTaEuVYParA2/OTE3gc8cl7h/GTP/rZeOvWfhzs7Eaz00GMNZjYJRxbS2fG4YKAyglimgALoZeRfqFVRVdlTuo0v0nmzDSk3kEX5CEdNq9UbT/zIT/fGKD8zCsDJ35PO2PZgo4bp7I9ryyoJwJ75cnyciwA52yjwP6Dpy/jO0+Pcc5tZLeOw9KRupEnsmZ3AdfcGjTi0/vYCXhlN84auaq6Tk13RFHwzPA65U8p9DG0JbuwACfKs25acAL/XXFX4ENpCKmbBRJ0NPnM8zfTcVQFKLSnyvmKYT2y6x4WGwC949Ka8Oh6OkV8ALJ8dwr5AH3zc66Bo4FAR+rIQg+y9H0S+uqqstr8MXr25OUZwcE0bYfZIxfPc/xIFTAFE6k3sq9thk+2RxDtzC+zHxPOzWnLguh+Mr3Mbr5T7BRKCCjhLtsDndE4T8UEWzvDVFzicM1Sm+lsUvSbB5347Nv9eO8Tw3j7E/vx5idvxf6t3djZPcggMIcr4O8MalL18U/6pQnB3NkYwIwenJ2vYsFDrtzlmYbWezy/Ae0TgaH31LdiVxkgpK7jhw7EPJDO4AatsitLfRk0ORzc383sUg6c5x7HXOXkE8rJtUP4LHjtAdpG8G4ISPC7gUkF+XT6tEt8tEBH1WuCvE0r+o1e7LSGgAmCVbcFgca9ulO9+wA5BxrjH/ANAhF9fKvC7yYgNnw3MYHsuNqv40nsWt01+4yuiQw21NHtAKYTgMkf+LNw6gd7fV9g8tf+xl9E/qS+SggBU5G5UWCCUbdPVJTmADLRtwRzzQHTWNMxDu5kFmOiH0frb6oYiMZRbGqOiXC9DIwGEQzqdIM4JzFzPMEMQALqvgKYbFA+HRD84HfnZi8QAgyV5cHgVOp8aTjkeTEWgoP8rKHxV40RrxJBCRI0OJ5PE4QDKpmVcl25VuNRyiuHBsX7+JJHPkPUy3n/8pU/lWd6rYJkhJYpR75bpkZ6O9DROptt0E4aAeWgpnRoCBLnHbzqYZ+5j7A9ToMWLe87eJXDsSQCE9Nx7uh5AmCQppkx0VAhKEYbo71bOIa7MdrhHpRdw2j/q+utWOaUKOP8YhlnoP0TFMz1ZZrA+XrV512WrhYMoktOz2ZjKgNvMDi5ngpykYYfXt346WwfVKRtFRSrg+MZIti2p0/kfDvqnUHup+PqsC7YdHryKp5+8PV4+eHXYLbrONRxYv3o7tyOFte3BgAKgFUDwyC69/kaypwmyblrZHEO/5yi7kwYTCaOiahDRN8y03HJ/fZR70ORIYYYo0s5qxXR09kqjl89i5/6p/8wXp69xO5hHKC1BtKVco2+tjLg+QSmNO+jTAlgcstzr0vQSbvNnGydknLgQD0dp6l5HXf2j/f7sTcCpA92MWL78bp5FB+ud2O8dkpvhiSUYXqecnTMKoNAUseg3MQCR2zffCN+9dt342e/9jB+5fGj+DZApNVZAAonAJN6fOnlg/i5b7wXl9MD2k79NIhmS9BZ2JdH0XP5uSJSv4wfGVbjNw9n0VnPoLUBwiWBOeBFhydQ4rUBONjdapsfvziJD82cTHGKyGxumOadXK9TcAdZV670mV0BFpHb+Rgnt5zG5z8ximG9Et96chbfeXEeS+mahteuScE74IQI+/z8jKh8EfsY0x/71FvxmUeOVxtFD9BaE6BC8+2YKMeKNIjijFCvKuqdTpCq4wismZxJTUx+4li1A7Q/sxjcm79KF5VPaeMz1Cqfb+4RwGv8tQcZZHCvz03Z9ErLkm/QQ7Drb758rjrovQIHQapncxo6FTubXMTXvvWMzwJraEXdXcfJsSkD5Mg9lzro5o8+GEYNQFnf3+V5OAWLQS+rXGOfyEd7vCRgQo4IJqs4VZcPz6XdBeYcSCvyZJcwtoGAsYJOoWIpb9UOUfaSsggelQGqWa4jAt/Meeb0OvrUuXEJmERXzER14I87UNtF6dgpbVEN79tYXsWQMtvoaY1r/e7ies+wXd96dhKnOHj5YDNyyQiziAMCWsoTlEMC7BU2EjCwxkZd4+ztEjmHr2PkCdOFzzGjdpYzG68pH6LBH94JnGFbzLn/ApkFlycIpVEpXwOCl3ffAJi8O4hH74zizv1hDHcAhnap9XajhROXHy5BYFeROOMS++Diiq9PJ/Hs9ThenlwQyFwi4thygoK64y96tB2QoryIVapz6oKPrFFGY01Lbwae2sXiImkCNZdFuL3Xj8O9EcEndgKQaHbDLIQDiHNxU8d+YEQd3zmC30f9Udx20gK8M5kpODG4WnINXIhOdKMLSuoBPg66e3FrdMhxkJnsfcBsv0bgVkFHKx3oz/VNs1q96ADEhrwP7UYDpAjulB3tpGP3dgBDO9jzJoCl5tRqAOtqUYuT42X8K//9PyOFf6DX9wUm/8l/8u8mMMmUrUZLrqpMKGCmq1EmCaSdmprKQqguxldxfDyN09N5nE9WuTgQoodAObxth9vdBtuBlg56XMRqWUDIam4q8FVcnJ3GJeBkvRTxo7TUw+3cddjzuf2BImRBxPcaDT/oHLfGo3zfgoSi+DhNDIRZjG0/v79l1wvXpWPlOj/7iwy1nb78zRu2QEgjVEAGAsa1eVrjxL3b8Se+BAzbMnzP6BGnZCQtUzMdrrHid5WxDGiCViomipyLEmHcs8+c6zT+phyxCrGHAO7hzJo4L9dLUJhPTs8BFoAGlMyMiKCljZEZ7h3l1N/dg9uAww6/O/MGgcWBu4+NK2aejwWRlzElknh1QdQLD2ouxLRxLRan61Jv6L5y5NRmWfoTOyVqkA6CLTM71lMmSEWdkv3JA6KdPcCREdJGgR8e4kS6GAj4icFzPZSTkxfx5PE3AbQvs8w64KlGG9u7d6Mx2gPIDHEyGFvantkH+7tdPUpnD2K/5n1NlHGFkrob8HxMlIcxalSvUVCcGxah09vHce1Bww40xlkQPcxPl3H+4kX86pd+Nn7xK7+cxl8+K+oLIqkphsf+WfnnUeSj8JP/sy6+lC9lwZckcKCcdFC+nKnj9dLcLJLbHZjG7uGkd/tuQNaLZXM/3r/ej+9sbses6owcDHHL6Zo4CClpMED7c/yAjwSECa5Wkw5AchQfHN+KV68O4SWgZjmIs5xa2YrBoBbnlf34e7/yRjz71kMiNYMBy6C+RJcVjBviQnn8ZzRsO6HVunEdu5VF/Hh3HvsbggTky0jeGQ5OBy3gn3twVHbz2d36/PVpPD4dx/EUoILVVm0cjFouu46DfYChYA0ZbmM8d0b7sXP7Hg6Cti0u4nN3BnHE71/+8DReEnU5hglNzLbv7uzF0cGt+MQbj+K3/vbfEb/3X/p98RO/6yfj4ed+KEZvvh0tymkg5w3AetWl+qFfHWdmNOtgamVXkENN4IFrC2lbBCjaCc8hw2Zs/XzDxxw7ImnyW7Iz2yxPfSWYgw5ek6BE+5G/8FI+qLddrDBRAUlgldtHeKRt8Hbbp16U8s3oVBE+AfY3P3wZzwB6O4Me4ENnlBXIICS7dWjTD71FpKqe9tCXbheMQR3gExrEM2gJ9sYWJLDlXAX35KyrnGWiU7RjJXdq5l7BiUBYx5OgmO/n89icT4pQX0yjIqBRfpCvuKIdl9wPMKmtFgATbAQ2WlhRJ4hooZfOgjJ7W7Nx2O4ubdsFaLeoexX/UJ8DrZGX5+fTeMqzLN5xQm66eHTnbtx/+xNx9ODN6O3uRwPwWWmUZfyX2IyURwKSFbK0amBPAA1z6raATuPZPAO187NJTAiOtWvunLvEblwRcF1Dm7pZ1Ka2MgieanFrtx7vvdWK9z7RjgcPB9EfAXIxl/VmExuMPOHUBXlOglrlWBDXXTmL49PTePr6PD509V4DcdpwDU8aLSjRxuIRHDXxoQ1oWFF2sLPVBdQGJNawQ+lDcfRmQ9zDzMx3H3B979YuMr+PrXVSiXWwe3QDECKY5F1w4LELne+hHw8JOu+jU7vQw+7sJjzPdUu4tg2PBy7PUQWYNHqx39/Fh+zEsNuJkWMOoW2X8vGO2aXTrHfgQ4/ndqlLB1DCfTXqwW81aLAG7Lh5rc/YQ+58Zt7Nb3YTTSf4kVfT+IP/2seQMflP/+a/918BJiLOPPiamRRe+mYHBjqI6Cwjz3m8foUwzICu3qdeooSOvF6DBjdLkDLKXd1g8FeOqne2xSucyesYn7+Oi9OTWDk4i2uMlDQCOZAOw+jCWM7ycIqwhqZ05/AMXmli+KoSpk1QeVPhy3cdvf3TOnmPzGLwQ17Lfz7Lw+8Wk2CEl4Y6P5dmI5gaJsADDffdq7eARRoJPnTSOmuBnL9ltXh5zpS/DNWhlbLLM9Ppo5XbUc+57kXTqWil3jq+AnyoJ20TwY7aLrttpuoK53ANEJzG2VRg4qDEJhGLe9fsxs7+USp2F0evkYT6OZjWMQAXZydxdgwg5F4Bn7Q9FpjgFKqxxAnN4a8bgdFWwSlApV2nfAyO02vdJyPrbmqShqT9o2w/J12hQQNd7IOmm0bAKGENkOF27TOe73iOyfQcIX4WL14+SRAEg2IDmKnadTM8AqAMARSACcqzG8zN/VYYmLWRKFEZnj2uBCXUh3gtN4O7eHUclxPqfVm6dlw+eVPZ475djFQLG+lYhWqMMVxf+8rPxz/5Zz8Vp7RT0CCd5ZOrJ85pl9/l1fe+/F5AyQ0Pb+TA5FYynEMQrGNWML3SCFBZsltj2G1lursPfy6aR/HVq/vxovoAgHWEM+vCJ50EdUGBEoxQVr5of/YB+91n5QB0rl0AZK6cKo3j4fvluhYvxoP4xvggvvx4N95/8iiuZzhtgCGVQHZ1bjoXHJSKAzqxnWgqv0MvjGkbHf3dO1dxe+MS89CRY40zyPFfyIdyR0F8dp2RVbw6OY/3X53FywsiWR2stoOiU24hwOHBDi6LzzhdQck1zqJRw4ngmL758iTe3enEnDJ+8ek8vn1GsIKRRnzicHcn/sJf+Uvxb/xP/mh8/os/Frcf3OHZk3jx9MP45ld/I7791a/GN379S/Ebv/or8a2vfz0+/Pb78Z33349nyMAJzrDR24mVoAHg9fLVqwyU3JCubpv9zJEOXASVnILfNzykFZw2oobYCUoAEhJemVCHvczP/KWd4/juJAHOo6umfDOLkjzkSnTQz2VZcHWm3Gcp+XizRPz2DKD3a9/4MAMA9yvKtaGoi+vH1JE5x3B97tFB7FVnuU9MDZriDaE7X9I2CXp48/mCDacLVwQiyiR1UFYqA35HH3Fa1jWnx1OHCuTIbi/uXJ/No4LDraK/glh/CwJMpyC7eGx1gj0+mXC4vxcUJfJuE0w08PgGhTldW9rhzTt8H/K9Y9n4Ah0c/j0u8CGu5bHBzu32ewCDN+Otd9+LN979VNx68DD2Do9ihJNuoesGtQ7EsKt/raNEj5rYtmtsypL6LrExU+p7enxC1H4eF8jAHBu1IBCut9fR7VU5KrEP8DjYqcTODva0DzDZq8QnHjbjrYed2DlwYU/HSslX6SXQp2y7KAAGU2zLOcGP8vTh8+P4zsvzeE6AV6Z3QySAD75admAHACbaSnjumJfq7Dra6F6LMuvoqb0N6oc9ZC614KQPd1O+e/sg9vd2EsSXbD82c3aVPRHa+3UCjnrc392Le6OSLTnCZvaxG0paHXm5mrv6+jV0b8cAkOGSCl1AhtPt3d/KLQN6fexRz92bm+lbHJdVx/7W4GMdgOJg4xxwXKO+hprIjuqij3fM0wHl7MDrJnbKbKSx69m53Vqr+Ff+tT9NTX6w1/cFJv+X//jfR4FQNEEIipD9WiqHCsRLAJ+zFRbOwQYIjhGu46twYalWtxbtAWYQ5+qo60zjo1R1jFLL1GO4GuY5Du11zOavcQLH3Oc00flHiyyZPUhHjqKegto9Zgic00oFJQ58SgevOaVK6SCwhCVt6WfPAURog04hZ0IITBCQ/Mx5jUl2edgkrSDvAprMrnB4f+mK4Wf/BCQJMAAeqcE+3TdNE0rNOTMiHgKTQqnyu4AlB+Pe/O4rMwz88zdXJrW9ghuqBDApoEQaWgejVM2NY0f6IlkO+yftihEYnE+IEOYTeLaJQbedC9b1iFy6g1H0RrvwpJvTsTU+LuPtSoXjE0DJqbubaqBRDJzPOcqzMHreQOcV0fK67IfhyGv7ix3MZkbANJ71tHvHAXuCyLKFuK1GofmfakcT4vWhUov6m324RtGvUIAp97mZ3vkFCv7yKcJ8kql0dxi+5ncqiyHaiyptEKgYBy6pZwYL1PaK3zdEC5t2JxY8Yw4NJ8jM+fFpTJ6/jmu7FKB3jYZdL7vQdxSr2I/ZuhvnGFS345giuF/5yi/E197/GnXSUcg3jNjqKsYANMGavPuvAye+tmBE02/3zDYjZ1eCMidNs49XAsJr07H7/TaGoBW9ncO46j+Ir67ux0nzUVTbe0k193NxUCGKR7sFEshhQynT1yFvpt8lvMBf4XGsyPiK6NWZCdxnNmjTgneDGD/fjdOnh7G+AMBRXlEK5Rmrecl3068tnkMxKclayDogs3Edh0R9/+29FcDEtWguIQ0ycq1MIA/QI8c8Aebs6nN69Hg2i2+/OI1Xrg4J/Zyp5Eu6OXBYeRZoOxvp7r3b0KAX4/kinmHYv/ad83gMoHk9r8eXXq3iJUbesQUOtL+/P4o/8if/zfgbf/NvxV/9a/9R/Mw//Km4fP08usjazqATd27txwPKO9rZh9/oGfbCxf9ev3gdTz74IL71zW/Hh0+exdPjSXzzw+N4//kZAL7sW5RjD6hmdsfozJG/8iq0FV/Y1azu+ZuBiTNO/GG7sFoxHqUMaeGS3vmu9YZmglavszsnr5UHPDRn/+hk4Yf3el7ZW7sMKfeYHf7SN5/kTI+9US9lybF42j0Hd1+hl85k+eK7h9jWMTJD4NFEV9ouNob+arQEPymdZkuUJYGu5+y+wWtWB/B7BFZxV3Bly4dQbbv4sC2Z8eHYABSrY4C+bSeY4NGAoWFcTZCH82XMXMH12ZQAB9vtdN7hEKds9oUyqUcCQOghMG0ibOBe2oo+Q6IpznOKUi+gyQZZ3MfJvvPuZ+KN9z4TRwCUg8Nbuft63xWRcdgCtQZ66rYYkrI57IczPi19jH0xE7yanMbs7BWycB6NJo4ZrL+/ixPdr+CMLwEjlbh1WIvRaEPw1gIAdOMWYOSNu+04OiSoc5v/nG1SWOzGtK4e7VosFwQzpwDoV6+PASWv4snLi3h8Mo1zEJa8kUSaCruSh91GDDrN2G21owc9G9C1eYkdvW5Ek+CgxmfH+JgJd5sQZ0M6u8gsyeHBKFw9WlBSRKiSU7Nfv7qI5ZQglvp0QKRmS47Qpd0ugAob72q7ZihRWdoP5fHRbn45bANKOJp8dsLEDjxqU7cW4KvddsyhQbtttncDm1MRnDheRWBCuU4dR5Zc98XuIWfgmf3cxdcMCFSxKsh+AVcnyMTJeBV/8F//U9zzg71g6fd5YRS265SsVziLFWLF++UUp3KOYT8rA1xccn6GYVzybt+1O80Oh07RxHnyud+uxwgG3R604j728U5rFcOrSdQp5PLcNSqOaegkBVdQoHNyqfnxGQ7r2ct4/uR1HL9y/5gSmdlX7IqSLkYmapuiKEb6Og8jjQQSGIHSN01DaalHKiqK4pERDcoC9sCBaCBgvv3AGih+E/AkqBHtU57dVnabfLe7hxfvuJAsNwFMHhqBG0DCf2X2Dt+9FonVSGufFFxfWRQO1bftc/Mb/8pYhu/WR8CS0S3/zLq4DP9qfomQAiRwwm4GZ/2zPkkH7SKRLbRdLY1AcbQ6kSun857H5OIE+l0A2HWEGK0GCqKddC46wmpEZkr0QvqmMVpGG4I6VW4H4zBoATgR5i4G1n5kU8c2zIyM1fTc7qAX+yhY97AX1R2e4dS5s2fw9Fs4pA/i6YsngJJnGLQx7TOFLdAlIuF5505PHlvHacyoy8RBZgj9GIUc44BnKOUCJVuZLUGZjJZyrwzzrMhIp9XgAIy5UR3O3DUCXMDIHbCdmjelzDmO5nQxj5nOB8V3APD1dTUNkGNMiqzIqcKf//eX8lVmJSk7nEA+clMtwStlZ1cm571XWRlgeF2Arbd7K66GD+PX5w/iuPl2VEe3IjoCMJ0G5RIAGJ1qXdz2HC8cFcC+Y2rWTQp00Sxo7biBwHBsWn2egaNZQuMV4PMSI7JB2dZ9ZOYAp7jLdZzP4nGg6A4V5EF8E5Wg61XqXN2gg1xRgfYdYFzNcQPoSc3pA8iWKWdl0TFI68t5Rq1Oy7ePPvW84wNu6OYb7wYwjseaOZ7JaLDXj0++9Ua8/eh+3L11FHePDgHOw/jycS2+NOvEExygPt2MhJnTA5yGg2y//NUPkMdF/LYf+mx0kNUL7MYI+WrC/9evx/EcJ+FsshpGsjMYImuNmMKUl0SXz+H9t0Gjr2nn66tq/PqT8/gHv/Z+/NQvfz1+/WsfxOnZReqTmzteAb7c7ymzogmUzTwAqtEdF/9zf5S1i/8J0ggPc98oaLG8RL8AFe6I7Zi5BUGCOjY9w8adnsaSwGqDQQftQhCoTATsDnQ1ZLTqgoPU20GijgFRi+7dGsY79w6R/8vMEtoJ52uDAVlqCxrt+NqzeXwJusXOnYzGBRWViuMxdpEHgErsUHdHYMp7HH+CFAfAwiczcQlSANBOxXJQrPevANJm0szGAXzsgqocuEEjMoBeXLk668k4VgSJVmmOQ32NLzg9QfanOCgzAfzQhvZt+F4DwDkWSXBnsm8GLRcA7Wuc4Yo62D3hjI8daHEPUHNndBg7e4exe3g7Rjjd0c4ohju7vO/k5p+j0U4ORt13nSUifSxLtJE/Z97UeYZbYdQ2C1TkIg52NoCNiEcPAR33mwDYiDceVOLN+5W4fZvjVg+A0gPc9gDLOzHas8uYthuUwWNt5/ryPI9rP18BCgA7kyl2iYB6gl19NcFWAYbMdKhL+if30qoAPNoAkF0c+hDajqq9OGgMY9joRIvgoYlfra7wBws4wtHCLvUuBW0F9LpYnT5OX5d20a5+aRVurIjcCDRhCWrKmWY0ADRVRKu2Jiii/Dq62sJODqr44qrjSwhWCQw6rsKMoFyKXAzkG3yrrmJDMGJPfwOz4W7G7n3TA7h0ADHNZg+9ws5gc6+RHeA8bQXA2K0D/3MG7c34GCfQrWfwxC0v/hu8vm/G5G/+9f8tDzdVX5CXKSeJvYaYLgKzclvpaTUWY9DuOY3D1jVwzE371TCkDQig4e5iTPdBugc4tLug29s7faIlkBrGRcMLOwHlpQ+t7mhnlMQRxxen05iM3dQKx3GxyPnhOmdU8qOUmc7AqDUzIgkgABk4Ws/pLHJ1On5zumLJghjJojY8OhdsE0wYuXCfoEhjv3VAW2BSHEABG9vxJY4D8aq8P40Jwuy9/OYaGJkxUcC8JuuiMAgwSr0zY5Lny/NE2nblOJbG7w2RK3RrOcbEaJtXuc9ruQ8Pk3SivMx+4MjPZhMc7YIIoRb9LgKFUIENcLYu6w54wflPT19jKF/H7PwV7yepQM1WhygH44WBX2GozFZQXZSAyAMjq5E06yESh6XhFEakACRu/70r1QIadDq0O+mgUeLBh8Nu3CXavbU/jN2dXrSdzkjdVhiRGdee49DGgAIHNjsjS4Uu689QFg5AoGJ6uUa9nD3k+BzHfTgWx8RAxUgf3pk9c7v12cUEB/A65s9eRG08iV3kbdBthXu8NCgjZ7QAYNa0Uf+w0tFS5q9/6RdwbM+z7gIaB+Q63dlsSVrej17/1c/yLmWJ+4w25eeKNuXg7DT6BaAZZQpeBu1m7PcHsbd/K5bDd+LXLu7EaeshoOQoKkS5KS/mQfUulJ/BO0agTvSknJfZMzgJ22F7ACXCHR1MAhQMU/Y7O37Aga0YjRzwKFB0HYQGetZBN7zH33UfWU3v4Xfq7U+bBgAXazeqTuP3jCZxq44MQJfsukxwopMp1+feMNlmnBWy4MDVbxFBjuGTuqAuIk3WgGdV4uGDg/jhz7wTb9+/x3kdIHEubTyHdzUc7T4O6atf/1bKkvIw7PfisF+PW7cH8U9/4cvx7sP7ROaP4+tffT+++MOfC9eAefb4eRrEXrsTPaI3x2S4+KAAsE8EaR2u0VEH1C54ptlz9yJyxsEFxv/95+gBQGTQgYboiRQz64rmqeCykc/qNm0SwFIvMxeuieTKt84gdK2d8YQo+uSEIOokTnDcp9iuJQRemKXAsK+JPjeNfizR4bQxHDmrC95kNgXyX60IJAwgCLQcE/Hhi9fxjaevsCHVDAjUAVeB5ursVddNvXh1Fu9+9h3abV3lNTJuoAAQdSv978oMB8/J5dZpm1nICo5S4GI2RSCSXZ+0bwtc0uphkyqu3Iverk7t5uWSzn60br1DEzrx7Ol5PHmO7TnBmeOY6wSlNa+XTvDX5Q+m6Lgb7WFQKQed5VhRj/PJFXTjGmTbZ7qB6B6AY3jrTvQODmKwuxv9wQAn2cnxKil/AKTK1QKQN8Mv4XR4ZTAL72aAwcv5OOanTwDfz2Knt4mjWy3sj+OUKnF0WAPoNgA2DQBOI7q9Ttq/Tq8R/X4zBn2cN3aq0YDXOfpXOTSbUc2AZjJbxjEB88n5NI7H5/GdZyfxjQ+PsX+XRUepi6bArrYBwdvdPezf7gDATrm1RvTQxza6V5lgI84pX3UXpwKerwCgkKzwqIneYP8dzK3fcJzIBaD89AxZAwCYeW1DS8cjmX0yW9LFHhqM29Vnls3F7pxq77Yaggt3fnd9K3X+CnC4FsU04G2TwAIM4V51Dj0TrMj2XJsEnUgfSHsMuBbYxhnG8/RilntdtSlrF9q1lUmeU10j43PAyzm0ve7H7/zD/wYF/mCv7wtM/up/+O8mUjOKVMDrjug25OKz/W1XMwDKBYrnlilzjDTRXtuV6uoIdl2nwjmM8ghQcIghuN3DUe0MYdQwdhz0l31aKLxUsGGZNmoDZBBsjSt0c2ZLk2scZKNtTeeFw9DYOkhIkOA6EPbh5XgYo/8sDlDCZ7tBcn0D6lCiER0K4IRrHZRYunhKl40vwcX2s+9b0KHIaYzzgEE+18PrvUZOprHhOgGEDkoQ5Suv4Zm++xKceK8VFbR4n4bYrhyni3lVptQQzJzSi6Bapl1A5RqeqxAkaERQQNQXi1lcYNDsP2+2EERom/cStjoewIXLjjHoZ47jmJyAbme0Bdph2OtEbA2i2AbOEW3gsNLaaO7D4FLjaFFPzBzmy0NkjEMiinV67tj0Ju8OHLWJTuMdAQgEoHc43PhNZXe+ew1gAiMooZLZikvaINmyaw4aGPE62DkHIvI9HYRGFX7bpecMGXxQ/L9o+9NY27bsvg8b+3T77Pacffpz+3dfW/WqYRWLnURSEiVZtERakhXFdNwlQeLAH2LFSAI4sYEgsAEnFmzDhhMoNpAgsB3EEYJYjh3HFimZEskiWX29elWvv+2597S7b0+38/uNdW+RtoU8vw/a966zu7XXmnPM0fzHmGOOWcbbUnAzoqQCFCT1+zE+OozzoyO8kYto0LcqxwqHY+R9LlGURd0ZDu7RbR/Gd77924AdEy0VSFeK4O1OAcE5Eo6pD1//wfvsJwBNZVS0XSAqf8KZ8ItVNI2gOQVipExAXMeL39zZi9i4H++Od6JbvocnuhlzpDun/QAWRhzRFByOg4aRZwdEJOYUDvxr1KQEv6cC48n5bJeC6kDlT2mcm6VleERwkmbVtvMRbZzP6KkeMYYg+4xCl5e8l0mrpVW0I/K7jtL6c7sXcXNF79Exd5qiACjpIEh3xwxDIf9agO7jg+N4eDqKnt4T/+R7V6PMF6+iQv9+7ae/Fj/z9qtpVK86KI6zk6gb3uaWb2xuxu9//wfxFMOO+cdoL+W89unTZ/H13/1dwOxC/OxPfDF++7d/K964fzc3E+x3u2kE9jBiJhcyIhmpyP2MGBNBfd18HozEJiDHCpUreIIWkQOjRh3aV+v1ePy8A8iYRs0pM4zcyos6QCaq2taUdcbSvrsyZTYcxBjD1GmfRZ9+HB+14wfvPY7f/cHD+MYHh/HhYSce0Y9THKrT4ThOOffpyVF89PiTePDgQXz0/sfxnW99P37w/R/Fg48eoE+hQeoo6M/9sxgZ9zkF6Hzw+HkMBtexs2bJddqtvrFRDKm5dwOcxAcfHcdbr+1FfbMBDsGQoBshPmMMKJkiY65Cg5ZZwwU6Jag1ZL9QpV+4yU4pwBMaOnWG5+SUDzyScgg9XfWUa8mnXH9tN1Z3Xsu8wnfo95OzCbbgEluB0cTYL5WXGYMZjsQsBoA3cwOvkQfveSlYo7+j6TxXAVqNVF1v8qTrQZoAkerGZiwwXsuMzQpGVQBnNNjlwecTHBn0l1WhZ2OuS1cFbALjCc7ZfHYaC9MD5H8I0OB60K1aW4r19ZVYB4xUGPPVKrYKfeQYO13lEvOivhD8gfHWMdTGuGT98moZfbBiSZfo9BjP7jTOepM4ak/i40fdODx1nygjpoWMyY+r6OCNRiVubq/HHs6ZKxOtk2L/yudA8jOcL2i3qCwyfvMRHO/0izLKuFngbkZ/p8icDqvApw8vzXAArdtkPoiLG8xbmZ/PsJfXOb2ljE6cogc4jJDBc8Z0aQVbS1sqNXShe+6oIwAiC6voQJ2QJWSljD1X46FTnG0Qw1aRFWnlbJ5Lg2WpCfbHpd3HVmWGp8XyLZ1geKs8r8bqZSNWxrUoj2qxft2KL/3an0+afJbHpwKTf+Ov/isZRnQ+CZZFaDDmEAI9m0rUxLlZH2M5YjD43Czn0jKC69IopMZM/jKKtkmjtzB62zDZerOW+Q+ZaMP1IA+DUQJNqyJBzJVm7l9SwUDWYUinhSyktF5bzfwGl85qjJzDTgPPa68jONEgJGugmFWaokfBh9ESB1Gm06B425eRE5VBRkv44iUgeQkgBAx5Td/bZ/vkPTlU8D7rHSP9+V3xMJRnrkihvGkev1dBvLx+8dpr+6zxsufm05iJ7++8mbkw5iwIoAQvGS3hexFrevIoJvuWm6nBNBOAwrl5IeiSnC/kt17HSIkbz/W7gxigxN39OFf50Gf3C3H57YrFjqqFV5JJwDTaEH23P4g2zKfXI9hYps1ud74sCwsguLbRmq7gZAoQ43u9uRXGSO9up1mNrVYdD6gZa4y7+3+I9KWdIGaGd39+JUixPDT9MlpCP7y2Bj09I74zJ0FgnBV8UdgaO5H8CiTPWg2ch8QCkNsxOXgWF6dn8J1tkeaLeT6dTb4R+Ojle+3LaS/ef/eb8ckn7zFGfA9jG4mz0mvWmrGhPAp2eDm+8rpjInXlg2Is88GJ8krWHHHgOYzICNgrRkp27sT15v346OpGnC3djRKGuFSHHwyt0g3BZrEiwsgS3iz0WjAErxGRh5YqfKaxxKBwbnq0HHwVC4ZgGyhWFPF8mTY5/ihXw7Qmr9t3FzHNcSicW0qvOdvqE892QQDo7Z0FwkDerFzEr+5Mw1U51i/xnKywDG34QALQxWLcDPM7vagH+QSFbdLpHCIVFXnRH8hCneu/Ab1uAQzcCXwR7++GMtgf4XktxA28vt945/04A2ib22bFYPfC8Z6xAsi9ey/u7GzEhx/+MF67sxvNCrJLO7Y3NtA1F4zbAJBgjZ1O5jy5v5F5JNc0XIMsoHN6sZjiE7BitCHKCteo1xrx9OAoZW0dIFPjnGLJPWPhP40146ziv5wOMy+r2+5GG2Pxo0eH8d0HR/GoD88C8Je263G9xr02qtGLSRyfc97VMIZXY8jLeJjXArlnyPIUvj9tD+I3/87vx2/91jfi29+i/70ZY1DGKCxloa6PHx7F2dkQnann+6I8v0BV6YBOTu10x5fx8OFZtNCzO/traWhtK8g8SufwjgnS+hjngAodEPqnsnBljuXmvZ5Dyo+KKATjqs5PvgBcLCDfjvUC4Hqx5vQQPFjeiO+++1F840efxCF9z6Wu8IZ6wH8z9IJ5MsPhhH7AI/DqIvS5wNhPpvSdNo8BM+7svXg+jyrdWkSvW7yrxpheYyOuMNBz+Re940q8mZEXDO9sCGWHnYzockfGGd2REd5uLJx3orHUwzm6jDVASRldUYZXBCOVKjoVGUIxvIjcQE9A/MyUBfSRcraYJdXN4XFDUouxLUV3WEIXMlbdWTzvTOLpaS8Ojifx5PmIvtFuLLn60wideSFrOGTr68uxtbUarRZ2DJ4qCxIdujEg/mwWpREtdz8f3mc+JTJ2hcxcu6CAfp9D/BGyMAKMDAAmI1c/0d46AEPHU1uoPUb4UIHoSnTNBWOng5A7yAP1lusb0dzcidbWRjpzgvFVdE5lHRaooRNwPq5xGnQirubYBvRFtbqMfp3jSMFvyKrARJq4mm3C9U8B4wfPn9GeQQL5NWSpitKozptRvWjG6rAalUk91q4a8co/+qdhoM/2+FRg8i/8C/9ioiNXJmggaxBk1RCTgo5CM3rijoMm4mQGvruTCkzURXI0DLqAQamCujdWV2NjjcZirOo1N3BjkPinoVfO3K/AcGPT3Ybx4F3HbYGerCbHAJjs5bNlyC3bPITRrY/iIw0I99NAcDmUfHFvow6ZG5IGvgAu5ogU0ibzFdGOLHT14nuVtN6R10rwwPs0PBwJImQeGMFzva8GNR9pqHjkqQyyzMJ1bKI/NxTrfaQb//NhM/L6vHAqx7oNPwYmGBeBU0Y9+IFRAiMlTvV43WqtGuub69Fwd1mYZwElpiFy6WNhkBUswI7RlPF5nHVG0W6PwmJCGjqrvQpKKpValkKvG1WSFvx+juF2esVVFqfdXvYnQR7XLWOwhJJGHs5RfAKlPgppaBSHe3pvx6cGiNxqAEw41uqMpxEyFD1fpRc14RghlF3zYxQo7unqHxObNXIu33R+36mcomQ+EiVluJ/Rswp8uMT3Rm7ms2lco6h6B0+i/fBhXPYGKACuyXXdvlt+SKpC56yeezHFkE3wdo9QrN+h7WMAEg2jn0ZKTN42CVle+sMPx62IuBUGV34QXMqFL1jkxQGNaKPj5L4xtXorWru347pxKx4v3olu7W6EdUsaGA2U59ylDdlAzJaREq8revZAmHKpp0YUgIbbCk9BCw8Uj/UkcuUOjoK2U8/b8u6F4aLNhmUFrPTbZ4UtC2nJUPBHaRFeV+nbO+g0XzgHF9GYhav4Yus8gcn69Yhr8lt7mjRBcmmS/CuIdEpDR8BcoCdHLhmexhHGKFfmJH0EaKU0qC3Oa5x0Y3J4HP2TNkZpFFcDt9y/iHcfP43feXIcM2iWUQHM9xlG22joWnMtXrlngutGPPrwUbxyYyOqADoLBuoAjbnOEODtxn6u7MppRb1fDELSTRcQur6suqtQWQnWzeDOMWhLV5NooJcePz2KVrPYcbqs7kE+rGJb1BzRgBTRx0FnECc4Zb/zwyfxGG935/6d2Ht1O+bNyxjhqU9XkA0U/hhaDsvzmGL7lzCQ8uwyh4ngQM7YWWvGT//sV+JP/vIfi3u3b+NEXMbf+q134q//p78T7z0+xUDVYxsAe/+Nm7G2vRkj6GEEIwcC2iKMKU8LyMgEGj98cIzBu4j7d2kLYyaYEIhc9Rn3Pg7OULrWOL8KXeAR+gklCp2Z/HEOPTGaghrHHFkoDUE0XCejevxbqFWQx2p8+PFp/K3f/3588PQsOsPLGChbnDNFhq1AbQ2Rc+TbqM61AA9H0yOncXB4PTTMU/TSIoZ3gftZsMzl6AKna4D5FKa+hD+vSgBCN/ScDaHRWUyHVoU+RWxoW8kkWCPAfdrfxonqYSfchuEia4iYs2lkmIFn2HWaAUboK3M2sPkxnPg8T2fJfBeTT80NO3cVDmSwb8cdju5lnA6u4rBzHkfdaRyfolu5/SpO3c7uXty+dSfu3L0T9++/Eq+8cjc2ttDR6zjbTfc9wrFnvKwfMwOIXQhip9gPaDOAVjpCV9g3p+CudSzK0Aj5H6HvnSofjCYAvAv0HmBnvZbl8J1eN0lWSZ8jWzqFOrCCmSn6YamxHc2d27G9fzN3dF8DVK5W0J0AkiptWqngEi5fJPBYWr7G3lzSzsi2VipXHKgdwEzuHrwEL5WsYzWOdvcszronCUSrC+Wsf1It1aN+zfUnlVgdrUbjvB6teSO2/3s/T+s+2+NTgcn/+l/83zA4RXhdb7cF+hSxa6SUC727mevQYS4FnTbC6Co5w+VFmFeGX0JBuedDXdTKsyHkVNwQ0ZLfZvGOYWL3AXEL+xrEzn1QjGowODmXpqFCaNzrQI+04/yZStamqCC5l8ZSw14YdzrIQGsojah4P4abTz2UaURMueZ7nngodC/BjcwpqCgAig9f5294nc8qzlS6fvcCxPA6D+0J7w3r++w/gUKu/pE59SC5xotL5zWMgriyQYOYQEA0zPmCqzR+nAS5ElkbQdjc3ooNgEmdMVl1qRdAJefSGSsjC17bRGE9laHABOE/OxuElV2v5hh1FIUK370srGZoHlAqH6MJHOb1nHR60UcxpSHm2sUsDD2kfXrHOd/I0ROdc7+ceuI8BbDCa+dVtxoAEkCEq4uWedaAmQ+TwASBa7vsjnucG8FgfE2kzB1uNajSCQBgKNf9gIB2tJHPUaCJ4FGg7q8z6eElHzyNZ+9/EJ2D5zmtY6RIYCJ4clrN2gdG19yEz2ki8wUeHhygVJ9kIqF5O4YtJuNJ0vgSAnorx1NV/nJss4JlKnFHVa4BsDKWjq8nyDtWlE3gyjmVumO0HbXtmzFYvx3t5q3AhUL64dEKyrTc5ncDfqiBQBM42ZuJiIVHnMzkSz1cow+8cclnhujlIVvhvef8bgZwdqXNOd/hIbtdxHzCGRZ0gq+KxGmYKMGaUITxdoMww7rwhMtBXY0jOOEi8bWNafzpZj8aVhGlHSkrNonD1+YnOV6FzAAOAHUHp32AySSe98ZcHbpAA++bpbjhmTr88/md7Xjlzo0sAnbpddQD7Vl8nbH7GF1gy4xwahd7w3GGwtfRkq/euRW78P3x40/i1l4r1uB581OMjAyxEOZ7JBhBV0kbd+g2t8HEUXmu1+8COqG5EidIBQhfAErl6fPBNBah0RJG/Aly8pM//9Ox0AC847mXt25ECWAEedJDH3U68fx0FH/7O59EdWMXkLSJjpvB/9AOPeUyzYwSA2g2kbMtAPkWBmUPb7plPgP0a6jf0GUm2j598jAW4ctXb+/GzZ1a/MSX3ojt7e346//578Zv/P4PowW4//zn9uIv/eP/RDz43jsYKGjLfRwDdZA1pHxWX7ps/tnRMF7ZaMU6Yzg/m2A5ARLwi/P/C+4ybGK0sAi2WcCpCdoH6xfgFTlcEMwkSGFsGVMjJkZTrBZ81ZvGFY7oCQb5N7/1SXz7w6dx1IYmAwA9v9XAps5Dr89p1yJNc4nvwhoHYyhIRKoBABi5MUADEDU8HQAyGHfvp05HvnIKAyfowsgB4PlibtLxKCwxcTE7o5nH8HIHncI9liz2OEWfTdCZA4z1GI/flaHIaxV7BT9cAtQFI/ICTUsgMp5ixE2G57WR39G5Fajpx5jPpk6RAxroaxtQ1+kvRm+0HIPJUvTGS3y+EP2e9qAWe3s34jag8v6r9+PV+/fj7t27+dmN/e3Y23VDTnQ5vIHpjNI5begKTGgHcjnDNk6RHVfu5ZQn9jMjnpx8BUhRrwpejJxZ78Xcwds7ODrmUMFDxX5hrnxFx2I/jYLr4F6DxrZuvx77d1+L5tpaNOrN2HBPuupyrK5exDKgZHkVMFK+jkoVG7sCWKlcc57TN7LENTRF7zNeRtfTpoe5QpYCQefCF/iDsXpdTlBSnddjdYaeHmPjORqXYIXzcrT+qZ+D1z7b41OByb/0L/9vURCL0YRx1wAVG02MDKg/8y5UVBDVvV2mYz0v56KWIC5GCwY1STHL5crrKP3ckRjmzuqhMIGG2WJdgwmKg3PduMutp61wV+U6esXYZO5RhFrTKissPA/hLOdtZ7x3t9JCYRaGXgXp9IqGXFCkKleTJnhIoFSAFg1HEZLnJjKFQgn5uUR6ugIRla6Ap3hwH42Q9+LQm9WTTYCR3xfehO80psUSL++pRKMBeOT9sq2+K9qUxpJnIyFZn8U28l5bYw5D7hApw3KtzKnhZmWjT5ut2ASYNJvOn1Zy3tH2uSLFNfwTM/mhU384jU5vEmedYc6LWmhITzZXENEOUbcAyEiIg3VpIiqKyOTPs14/xtBmAfSetVRsD+cLAIeAiSkCMGFcGf5MLsy1+pxj5KXCUUchWLzHKbikn3yj8YcHpvTVJNaMtqAocqli0lZ6ITDQyjF1nNw52Gq1i+a/5BQP4Ip+9jtn0T87jrPDp/H84ScYrKd4aChOaGUky4iLIDWBCYrQcXXe3lVJE8DHew8fxvFwAH9Cb1qot+euuAJnx/7V7Vb88te+EH/2574SX33jXjToX6fTTT4u0U/D6Ek7XI6cLpKV5B2upXxUavWwmFxtYyeWdm7GdGs3WreWYnujC1hrI08ncW+/jcdliHSN8a1BSJSLq2swJF4QDB6lBnTLPBTeXMlX8tAoNlZ78UpjFjtL41hfdE8bPH/6LMsqKjJmevr+k0/h8YyW0E/BfealYFBLAhHXbTrXU8IBYMw1UD/bHMWfWhvGygsjqCzIuhmuR4aNgKS8cV33chEAu23/IwzNSd+VKkXUwt+YOqOD4oKiL79yM770C1+NGor7sooWBGB85+govnncje4LmXWqdQJveI97u+sZMbVdd+7sxeDsOWClxc8aKEeU5RhDjS5xFVl3MACEu8LL2Z9GNDY2Y3f3BvKySd9K0e314qjTTn5YgIfmusQQyimCi/4Y52s9jsbzePPnvhyPf/hb8ezJB9Hj/MOjx8hOPxbXmzEpb8a/9zd+J3Zv3Imbm8sxdZk7PDlCXkrIVx0wYpS4Ol+MGiC1sVTO4lSWH5dXVumbiwQsmiX/rGJcnsK7V+cTAD39nA1je2017uJ5/5ff/GH0uO6925vx+muvxtF3fh/PfRDn/N7wPYyGvsVoQLcrwJb7a1mMod0fxU++cjuWrxcw/oAmwF1G5FyRY5E1V+6ASF1JkjsPr6zDH+gQ5CsAAHPnHBivBac3dDwU0gmyz287GKHf/7gb3/zoOUB0jDHHSXQMHG/4LXE07Vnid45lpVWPxVYt5uiDrBPEWJqo6sKGYXdE/0ap04WkAnt1qIsDLgAVC2vIQk5Pmqs1RocOuUcbQNoDb40BH9gHDOwSwGR5BWCyMosq8lStWdzMyGMhStqEkc6Q/IJD5DSalcqdqnErf1eSTAApg3RM4AeE3EjzKAGKQGkVvVHj9Qp8qX4wcmmRyWbs79+M/Rs3Yn9vL27evBE72zuxubUFiN6IXQB0FRCBx4B4TeLaKZlTjg4yA1DSsXMlmMCEjsH4yBk8cIXOvQKgIGF8p+zx9fV5bGOD7+xY9Xs9WvU19GsT4LoRdZ7dr6ZsFJxndc/OnVdi7849eH871uDberUOnUxdmABKBwA2wJJTWy5W4b5ZbA4AtbJ0hT5DV6B7cZHTPpk/I5gcoR8T7APapvhTC5PlKANCyufofgDJ8gBdOMBOANxQR7H9P/kFOOCzPT49x+Rf/Zdj0zwBEPtGvRLN2nIuH1JpqPRoFgKOgZ3TOOBpkZAnOnWQASAytCgVYbXIjcbMcsEmsOoRqcBzBQvGw4xjjahiU+O7ZRSe4cRrmIkLcT8MjAaR804HeP/jGShazYvwpAErpjxUwHpgMrjJndlQiMq7VMhwE0TXMHOuPRBc8F4QIQBQYWvAciqGI9G/33kKv/fcIjfGK3uF4pX38jJpXKFL5q3wzya+vEbx26KdPmynilcw8gdVX/U4ICOowQiLU2hFHsoLcMWXrjJqrTVy47LWmtU0HQ+upeABKE47AxTwOJM4e8NZHANKDvECe2OFQWEELaMgDAuao+GxhFJTSbkzs1N3Zn93AH8TjFcZCL2K92d7csxRsG6ANWVsRfyXAgbahN7JaZxVeKDCuVXo5GaB5hQZaRBsuPwz+8o1JgDRUeCtATwyFwgvwXlTepp9yqkSiGU2vhGTLPHvmND+CQaofXQYp4fP4+TwKE6fH/GZ4VzGvBjOpFWODc+Opbz28vm0P4iHzpPCY463Y5bJxXgC8t7Pv343/oX/4V+Of+JXfjF+6afejD/xU1+OP/a1rzIGk3j34aMsZ20tD8dEb0vjIB8XoNTxN/+nHJXKWqzu7MekuRkD+vRH3hzFr37+eXz1Rid+6dXz+Km9QWxguJ4P9qIzxptFAXL7bI98q5ZfwMU2b0svdgGPZWH8POoXj+NL1Xbsjg/iAnA26x7FfHQSzctOVGZHKKlxVBbGqJUh/RohaMWma5LE7ethtihNcXkuJ/C9fM79UE4FzZA/lNefvzmNr5a7/K6IQCV4l67wSJb49g2H4MSEZYHJs9NhPGmPcBymWYFT8OZ0luF5p34Eq/cbtdjZacYzd5CG3mPO+61PPomn/cJgpNMA0PZ6ysH+Ol4nitqExM+//WZ0T57FdmsteUqZcQ+n9ulZPH9+EmcYuytAwAgaHsP/Z/Dw08PT6AyGqVRpEM7MSpwcnwAkBoz1At4moC8BgYYUQLQAr190Yn3Ui1uNVjThwQp80nn6STx4/7149+winh6P4qt3NmNydopeA9xq0KGdumU5DXARJcwVDbzWadMxyWrF8jDtzgq4tCVD7BiMbvsUOjltvpTRHvdbOu7jrNDmV2+tx6vQ4fB7P4gjDPk111PPCgghbaG7kEGduiuAxmPGQXD0xmvbgCVXy9D1NQzkTFm1PswKsmWuSRN+oI3nAAbzUODvCCN4aBwA2vlpLybdLrqtjJw2o79Yi0cY5u8+bsdHh4C87hT1TEPoi06fmmoZOVqm7UvoFXVleQ1Q0sCwQ8dL9IKlG02G7aGXel1Xd4xihKNyzvlQhn+cB+tf11eiDChdaVVjBaCxWrlAR0xxfIZRKY+jVuM9wMTpiOVVo6h69cjIomCFC6Cu9PStZKxQ6TSI2M2zs8ifq9yc9sw8mzx5me/UF+gIALuOs63JndcBY1c4DTMM8CV0sgps7hG3Uo1NwO8GQMQo187OTtZcaaKfG/UyRx0+KHL3XF4/Qm91jqeAa/QGdJtwj0wHoO/qLTzEuF5dxj/hGWDiCkZ1jOkTjfJC3NxYi7sAoH3Axuaa0zOt2N7cpQ07uS1DZdUSHZWortaiyTm7N+/kcw1wlBEVePHqyt3ae9Bnlk6nOUqKvbYGMYCXdNB1sBbhrYWMMuEjpEPpBoXK5WgIqOox2gCQFWhSnvHbEdIz4HpDyAXvmGR/86/8Ep36bI9PBSZ/7d/8qwCTCsBkNdaqK7n00o3RXF4rqnApcYlBW1mFIM11BMPlbKLTUnrcboA2lfh4JWYIu6T0GiDQWqtnEZ1yGeFAoOADAAvIG6WywAVWGcQloyF6BChDq00aJraORQdDe8R5fRg5d2lMIMA/X+fI8jdf2z6ZTOCCoeCzwtAJEDT8vE4Dwr3ojwpEpUW38qFyVEl7+NprZu6IHfThPXj/Mjye5/GZH3sIQvwq0aYHb7ynBpgf8B3Cx7UsPGWoLrey5n0BTIrVBEYfVFLOtxd9yRvntSvWETGJWBqi7Jxuc/rlrIPH+sRt09t4huM4sRhQf5qhQBWZ0zjOpRY7NWOLpANXzWp+eg1Ds7/NpHcaCINr9MIMcDPyATNWWrzk3PH1SvQvYVyUoG2xhoWhSgvjuQzTKoAuL3bzqbUKgFZlDe3N2jezewTTjvDQLsv1qDZB/igvqw+6l4oKXeCaK7aSrhqqApQYP3STR1fgdJ8/j+d4mt12O/NCjJDl2HPfYiycgiqAgqTL1TjQ1pyWpydnGK1BzHi9tLiCEoJP8QS8x/3dtfinf/UX4uc/txer0cdb7MLXKL3rGfQZxsPHhxm+9j4q0uQZ7pXDAzUzGgUN0ovZ2Iryxn4MqusxqyzET909iz/3xXZ85WY33tzoMoa07XI5TkeVeDKuMS4Yi/Q5HVfhiW0CWAxPY6l/GqWTT6LU+SCawyexcPBJtB+/H4P2o5icHMT89Glcn30YC4fvxnL7YSx2HsUFz9fjs1icdHnGo5+fcwD26U9ufQ8owQrTFQBiVgb1s1JsV4fxazcH8coySgwAo3ee2+3Do4I/T8sk2Be91iN12vCoPYjnvUmcIKdjlD9Dx4kF2PY3q/DAWwCxBj/9pHMW19DpAOP3Q2janSALjKHJj9ZAOusNMdhLuQ39/ibGG2By//49DCigC35YpO0CohFe7sHhMb+/iB4e8MOzTnz09Hk8PjiKBwfHGNCjeIZ++fYP3osHnzzC+Fxnsa6MnA0BZjTRcHitvJpl/ztDeP/BJ/GFO/dja/cV9FuV/iOLRhzmi/Gf/8578cU3Xo2FwXO8/k7KnqiL/0k/AdAYHj05O8loxxCQIdAQUF9ikLlx0t5pDEGigSuNgsmd5shUkWv14uEZsjspxdOnR/H2ZiUuH7+TPHwA702gafIe99PeMmgFCKIz7kp8wXh+CA2+8uadaFU5h3shpNyPE9RB6IH5aIbOBghX6twPUDzGGAH6rgC612ejKAEwp90O7ABQrQOsoxodDPJjUN8HR70sKnaGoRIcCkrUUbbDIVcPKLfXev/Iv9GPMbcewEdd9fhZP/rcowe/uCuv21MIK5QdLAyqmOs0y1HeqsXiurtDM0Z69CvnNN/pN3nDaF8R7V5Y1JDi7Exx8mgP1iNgPz4rdL7LyaEKv3O6CGACAHFXfJebW8E6bQNnZAG9RUBOiXO59tKCjqDl6NcY+wo6YAXalZEXo03aDhw8eHUNe9Zax1HMOitNgEAVvShwAcTQl5fO7KDfizMAXe8Mx462XqB01fvygathFrCxoC5uQVtwZC7lK3pRhT/WoePNzVbc3b8ZN/ZuxgZgpLW+HfXmRqxt8EwbLKjZqK/RZnS20ZSdvai1NrA7ZfrENRkDpy9n07OYoduukCmjv6m3+E46+jBihYmNKXp6AJ4fTq4Bk7NoI9tdwHKngz2nDwEwKQPUVmY4DmPGbUxfrc0CoFEe7v5zfx+SX//av/m/j43maoKToi6G81MAERPJZD8U+mq9heHCe0F43d1TQcnqoXgoMpwRk2KFgwp7MdYBObkHwEYjBy2xGUyj5+QSpwWkzNUf3mEJI5JTJRj2BDdQyp1LTxEo62BI5FzxUuhGSKswcMhk/i4FBT7i2fP0YvhJKhG98AUG3iiATOlUQuaN+MwpL6/x8iEY8A5FJEXPEUbiE+BC/vVR1Drhn9d4cX8LrOmRa768poz88vwClBgx0eMsIkcCE7/XEDtXbqj3ZZQlf1U0I/vM5fjwOpMPB3gd/T5G4bgTHz44jEcHZ9EGXBiOzOSz5LeiteaxuLRuNMLbQYgVZL0Ft9Qfo8D6gwlo3mgWHhOgZxHQ4VxjeKAhrlDOU0EFo1Sr1ACu5TQeTsPVVuuxihGucrjplTkARiBkenNf3B4cXRYDQ6jLKJ3aWjSa9VirVxAos9dXQf14rKksQN/+o/HGnxah1Xw8RMmO4wL+muHJjQEKTgUW4caCX0x4zugUY65XnaAGYiVYhHAjjMZRF4MBn+qtyBvSXmBSQ7n/3P29+PnXd2LYOY7vvfPD+O2/+63423/3m/HD9z+Mx0fd+NYHT6MjkJSijLFslgCY9mYSNfdfxWtpoDAqeFKlykaMDJWvl+Jrr0/iF+6fxdbKw1hZ6GGjoAMGyemU9nQh2hOAybVeB57rtBNLF22I9TyifRDLnYMoDY/oOwBjcBbLsxOMdB+acM6EA+AyOztgDFE6425cdE/jatJLUFK96sTi9DQWrznfAmJyAnRNpVTWuEHhVLqo9MV+vNIcxp9a60fzvJNgxMqkgnjpLAu+BN4mdPvsnLOycdwZxGF/FofdSQxwRJQzedcoqS+qHHvI8Cog5AcYwI/OThPMnIwBFYJLZZHrm9R3fNYDuFn7pRx7rVrc2N1Ium44fYk3uQpfuqTd1RAmVD4+PI0T5YBxrTaa9KkELw/j3PGHT91iwORm87PMFTFvzike23eJJ2se3N3XX4uP3/8ovnRrJ770lS9HE+90tQUf43QdHz2PdrsTnzzrx5v3bsQEI+OUUO64DFWcnjwGFJnMeA5t63izrdZW1HDa1BbtY2QSp2HYweOH9xecZjHy6/QpBkonRwBYOFBcj2u+88HzuBp0gIzjTCZFO8bAfiELOU8BsYyauILJqS5XcqWjw/fH04s4OenEz3/5fupSd30tocNzUz909+WwnwbECq7zFemwCg91MS7wF20ygmQk0NVgQ4xyG/DSgQ4HvXE8x+k57AhMcBIAWpdGtGnvBfJ+jsxdolvPkeEhtB+gd9t830bftenvYXsYZ897MQJgTa1NRVdydSN9cQq/Rl+Wy+jn5kosb7g1BQNkkcESFrKkO95H1pEdPH9zx4zIWytlgO5y+bErWIa03eRWSMFvkFW+L5Vm6IcZeggH+QIbQFurJpHSxsyhkrNpjIsGoCKgRVCiPnEamfECULuazSlVp8onLsdBM5UBtKuuooIPBSROrVsnRzDgCki87bRVV4zbANnVkeq2JzhTOqS0JSN16KsKzkitHFeModESaz5lqkICE/fVQgY2twAlt2Jn50asr8tbyAT8VYbfK254yGsdPXdiL/Pc2Nrm+ybtMG+tlHxpAcDx7DQmc2Q726dTrjHRMUcXXrkaSVAiODEXB9vLOI0mE/h/Ekcn0zg9xhE+pd3nOJAXtB2ZXkR/WTDOHCunKtW/9/+5P8N1P9vjU4HJ//nf/tdzCqcFimusLuPFgsIg3gICbNBuacVtzN1/BSSOwdXwK6K9AaiwjXLEYKi07LsGwtoWd3bW4s7eRmytYcBkPrUC15pqLDFaJstVUHZ62zlfSQdlmAsZn/eZbMl5FwoaP82pGF9wH72MBYRVL1nhltbFVxo3vk9woAHhyEgJfdDo896H58qgNjqTXblA5tPwvQAjQZDn8b3AwFPzp7w2yvGHQUlejwvqRagkit97b5WONoHP6YsJqk7lCBYSmBgi53s9qAQmCHjhCXmtvFXxWkEu3gEyZtHD0Fqy/xhP5DGI/LQ3fXHOiz5BRc/O3WPtH28uaZ8JrCZYLeJhLVy7B4JZ9XjHcKbl4gelc/BnAZJyK3kUmgnIJiSvm9wKf2gkyrxvujHUzi2Ou7G1fz/WtvbxJtYTKJyj6CZ4jRPa6jb8QxTs1UotUX3TVTsmyeJ5VAAmRmeMFFnSmqZi8Jw1h3bQaj4aJDDRi7/QEx2NUED6WoJfAZBCwW+hs1nqGZ4ULDBQ0k3w2BuPALf8TuUu+OFJw2ItkxZ9emujjjdwGP/Zf/nt+NY7j6ONB91B+D44OIlvPzyOg/40rl54QI6j13UcpLd85ioOd0ZeXduKFZTFxXIr+gtcE1y3utKPn9wfxp0GYCN6scIPkn7YmMF0JR536jE6BPLgacfMVQYu1x7RB+4AoHBllgrkClM1WGxGb6EWs3kjxhiO0eVyTK5WYsY4ZhL1dTENWildRnNxhlzN8GRR0vT5yrCuyZHKxRR5WTHxVvCAoW+O4zag6Y3oxM0VJB1FbW+VEz0/edhxUTZkKvmbTznB3V0v4tEpPHg6yNcpINBFOVBOzYUyxL8OL1VQ4AezIY76AoBigrIEYHpdlLBJ2VYd3mk1Y7O6HDe21uL2/lacAlbu37sZ5mxutbZztY7RNff+cDdbC0k1MRBN9ItC6tScw+OKL4v+uRLmK1/4okwVA3OoMM5v3LuHot+Mm9vb8ezR4zg7eBr/wC/+TOzs72dxu4XlVXhxJcPwh48exDFg/3Ofe4Ph6aRRcUWQRbeOT9qxwPnNnW0M5XWc4SSMrUamMYPH1pCPerWZ09FWtrZmzaXO2wSwrY9vQyUshzJ/vViN3/32R/H2qzsY0ylgbxpPAD7y3ghdARoD2F6kUU+1xRgIHvkYXlKuF+PRyTDu723H/f1mrla7qlYAadXMHbH0fbEpIzquDL2QsmuApbJqFdo5z44x9ilOLul/fS+OafOz7jBzWE5xJE/MW2OcJ9DT2NMERh3Thjygt8CkS8tO0TMnyL5TfO0OuqAzi2vaiFRzX9uu80G/6Yi5aq5gWtmoxMq6S4aR7yVA2cIMGe0Bgns5nk61jLlGu2cJdJwNrnnSxbEaXwFCMaYTaIAcKJcmhOY0L/ova/IwPmrERg1bgx3K6HkJe4VMuArG5HwrWfMxbaItlkSV16HXzMgcNPC8lAP0jflzlp7Qcc/iffBkVhRH98mHVjw+h1dmFyP6MID3+H0f2qN8F0RPyMkcps5quEaZACSLKAV/7pRxletur7fi1t6N2N+9FWuNDZxCeL4uCKlHuVqPlVo9lhuNWAIcmV+1yneCk0V0rOUHnK2wdtQI/Tc8b+N09gCo9J3DkciVSRaSm2Jv9boYExchFNXDx/DFOHq983j6eBgnz3QSS1lhNvdQ8gcALTfws0K6h/llr/+VX87x/SyPTwUm/86/9Vdj3Up4CUpQ9BLaREZG6xJU5J4IrjhwOmeuklIBIEDPj47i9PQ0GcFVMYZJKwCXnfUawKQZNzeaKJUmgmo5acAJ1zNioNJ15Y05CmU6JrgQPGREg4vDA5lZ3YNpDMH7gVM0RjvSZ+H+GiPDgCaNJgjg/jJmrq1HMWqk0yNRJPiB53h+KlDeG57W80gjw28KYFIoY87Ic/x9vvQTG8Wzv/P8fGdD8nWRxGVbjfp4rt95LZPV7PPLhNdM2OV7FbNLPxOYvIzo8FrUJLgppnRggGxN0Y/JzGzycW6GdoIn8wzDoMC+fNgU6ZNtzcPfcwX6Zq0JhVJGMrfHJChrfExA1Z3pAADBdWwLNDLkWeWcBr9r4K1u4cmulwFRNGV1tR7bO7dja+8OwOQ2B4h+aycaaxu55DLX1w97KORxjEDhwzmKD4W/WsOYrK6Em1ZZN8KaM/KEEZplBMa+CnBz9GH+uQWVUAg5tQA4cRVNlpbnvFyuLDA1cgEPZS0Y6FdETBx7Ae51HHX1al3mynW5rCtwZni5blq2RVsWLmbx0aODmKLY79+9G6+/8XrUt7biGI/s3YOz9GSNAObySYcBniqGHl5HKblvh1u167Wfr7biDODQv8CjxdtfWrmIP/PqReyvnnB6N8qlSeZVLcR6POrtxtcfrMV5B88MAAi6wpvltLJA2VULjKLYIQdR507edu6+GReLm3Fd3sHTWkOB1+MS71c1C5UymdnqvzrYpRIeGfR3o8z1NTxk7ds5x8WYbky4H0D0ohO3MSdvLU9idxkPnpMM1VvbJjuqDHExl60mv0IEPfZF2ux+OR8/O4uP8YgHAMasewSRhe1ISP7c2QTUR9zASAtInroaQs9MBc21dVisd2NBvc21amys4dDstWJ/eyMG7X7UGutxZ78Fby3H1uZmbGJUm1y0hYHdqi3HnRs3UOCbcWNnPe7e3I7X7u3Ha3duxgbK/c4m19lYT17f2tzISF0TT/j27h4UvYgP3n0vXr15K77yE1/A80Wpaxl4JMXpT//0LI5pw5c+9yaGe5iitOCKMYCeU4Iu63x4cBqfPDmNDz5+Ek+gxbvvPYhvfPsH8d6Hj+PotE271zNx/NHjg5Qd01VdQSYXCNxAcNCtDLCL+PD9x/EzX3sluiddHL5ZPAA4GA1wuly1UFAVgEMDc1NACGy9kKwtjsyuAIY6gMQ/8vaNWKH9J8e9qENLpyydQnK6fQh/WBk59QzyNL1YiOPuOXJTwvjNo9sFeC1tRK/aiuPJJU7PMLqjKQDfyPgsIxMzQRJ8IGi6Qt6uHT/aY5LuECK1ASZtdNKI38/HgHf4rsx3SBtAlZ4jS7Q6HQt5y2Wq1U0AVAOjuYhBn5uzNI4ZIL0/HnAdQckcvXcZ3QEy3Z5B20mcdieRuwkDloykmkogKNBuWizNqbhCc8Kby9eAkmJmSxBCD6Cmqwav0KW007FhgLR7jq05PxZ4NLI6RBeMJ9Caa/qw3U7TVwHFTsWZU5S2g754v6yb5BQSjudkyFh22jGl7foO2g510Dn0v6q4vQYSbi0VV8Aumoe0mCtq9rZucNwErKNXkR3LPayuVnHuGrniyd20F9Cji+iZZY4V9O4SINTZjAXTLOi1K1mHtH962We8x9k/VwHKPy6VRqVik2QjnQgdqUvs8RRVNEQ8rKp7HsfPJtE5wjZdAkAAqqZfZOFF6LF4CfhfgA7ogxWeX/8r/2DS57M8PhWY/Lv/1r+aG23lxltpG+V+iKexpzMr1bU85hg1lZMe/+mZxVcOYjjoYyQi3NPC+hWt2mrcwBO9vd0EoNSj1XRnw2IOTmObtRASmEA+jHQFjynD8DC63ooKy9UkrhLpoPzcLdJHRlwEFQx/ztHxWq+hSLorQIjWw3u4bXh6uIiyn2eeiRfhT6624fMEJPTTSIyhad8n0OF71auWrLguP4IcrvzwWSPluYX3XDx87X1dheR0juLgb314rgypQnoJOGybIMXruYSxiJjInMW9iumKQrn7vmjxAgKIYTZ8OUbxWF/hrJ8eQnYsj5cP+857x9HXtEWaZUY23nJlwbXwTi1NAFPuH6MyoG3QwtBcFUPZUFnBDKuMmysIaoxvTuE0N2NjT0Cyn0crM8HxEJsgdxC84zjBOzWSNkKxDlAYKq9lDLmAx2sYaShyfRgX7mktD3N6nHa6fMEXeqhuXuXDqIBThSN4Ysj3ei5GczRqRnAEdrlMWUCdfV1AoQ7jCE95oueDoXWcDd1aJAw1Ett4aot4B3pJ9+/eji++/Ubcun0zV5V88OQwHpx2MSOCRAGdYAdKQk6PXC5tVBHP3dDqfHUzeoCGzpVJhlY0msfejVH8hbc7sb9i4bAmd6zAOyjwixvx6z/aiG8+3URDuH7XaKJ5By7VdV+WHp8PY2GClz44xih2aCMgHtGoVa9jrTmLShlDeeUBrxnZwqhfQY+rOdc3iS0VyHms4LU5Z+3mjCqgjMJAm6KI21XcWj6Pn2+N463qMFZmw+hb5REP/+ikg0c6KkpS4zEL7kxwdSt6NwVzmfSUcfjg0WG8+/gkRrRDxySnu7i2zoH0ci+bpTo8gbd/e30rHnZ70aVtTvdoZusWj2IsPXcNj9YtDW7tCiJW4/aNnXgfY/2lr92Lzf1hLJ8NIr51EtUPzqIJGFrDg1trMOajQWxv1OK1G9txH5Dy5t39eIPXr93aRRetxK2dzdyv57VXX439rY2YDjvx/PAkjjn+zJ/8xWitodvgzWxE/odGtLfXO4tOpxc37gDCt5opB57zwx99EB9+8jB601ns338jVpsb8ejZEd7+MsD5Ck8VMI6cPjvtxCm/P24PojucxtMnB4BykxUBkvDgyqqOiB78Ynz0+IgxXoj7t9ajfdLL0Pphb5RTtE4LOH1gsrggJVdA0U7bongsc02jry4Q6JxrPGbx5Tu70aNNVvetmm8Cb8zGS9GfGOtApgHUOkznK414joH6wUcmeS/G8eVKnJRb0V+qJNgcMe6uVukNptHtjACsgBzuqx4rdCMQQ3BC2y5oFDgHg0gbadcSwKB2jSPC+a7cc5dho4aCEh0D/zH0eP8CEwzrmsnxXOPqHN5CJ11Ouf84o+vqu3bXKqQTdN44uiA5+dRIhqXYnf4fDI3UIt/c22TTGcTJ1Zq0L/U/bbS5akanN81/G4yvMzKvjne60AiIBeXcp0agI+0FJRY8c4sQ5U0Hyuln80pchVMU7yv0veMiKHE/JaduhoMuYNGtQRgfwJX2Qed1BE3G6NcrWOrC1tAuNwJs1RuxjZzsbBbAZA1nz/pTZQC1ieULZaNgtNGVi7R10VwpXi8DSvI9zp4J3+owdZ724vISdIheMT/RInPaFm2PZSCkg5GS1VUOE4sXx+hSdaLbJTAG7pU0YnxnjDUOhZvuznmO8RyQ6YrMFewCth0+fuOf/bOpqz/L49Oncv4P/zpCU84QqMSl7YAQGgQKXF6txTKoLSvnMTDqQj2cp0+fxHOAiSFUQ3Mb/H4DULLTrMTeei1uIsxb640M31vV1ZUaOYUBI7gcKYtbwVRF8hSdlnl47b4mY5SeoSjLn0+MQvDPgWf88xwffqYRMnKSSUcvvksGoROczfs/ABfJnPzUyIt99Cqe/7JUfU57JDjxG8GFJxSRGe8rQzqFkIBBAvHINnkSb732S8Dh9V/e7+XDnJIEQAyu17DQmtdJQJaGTgEqlHvmt3BNlYeN0BAkuIF2Y4TPbOkuBqNncasXTX35KOijYRDM+FIaCPxQFHio29UyChv3AYAiWPIcL2FlyhnM5rlW+VvnUKGUEaBlmFc6rJQBH42tqG3uZZXBhntdCEpA8i5Py11U+f35bIrif46XNuKa0IzP9EgzQZU+qiQysVqg6/05R0DiclAjGklVlMIKQmbBpBLjc8n9L6GV+fO64U4BmBD88lBBFPso0W/6ftzvAWwxqhni16PhGhhE81/k1z2M1iZ8uQlv3751I97+0ltRw8Cf9gbxuz/4OJ5an4PrOMbJGxyOheNqdMsVTJVGHbSwFcOlzeiOARerW3h+GxGNUryyP40/de8imoCUB51q/PBoBb7fQmHtxt/4YSM+mgBMVNDDXiw6lXM+iPl5F0BirskRSrwf+7tL8bnXtzGsO/GFN7bipz6/Gb/45c149dYKBrMVy2tu+z6MabsLo9Lveh3SYKhggRUUURVH4xqauy+ShifLQC43oTte9vI8vroT8adqnaj2D+P06CSeHZ6FpdW/99HT+MGjI47n8d7To3iX5+9hvLp4kUb5BLpGTj/AoH7nI3QAlCmYrXhOUkEny5UvozgHKDneRhu9cQawdrwFh64gUI5h/XBTwNv727G73coddm/cXcXInWFshvHa7cUY/c1PovbhRVSQAY1cHUBZ58b1mR44Ms74O9WknC7A11Z8XWusodeqWVDNLTOgREYvf+e3vx1//Of/aNwDvLhKRqCs0NItHvArPGIZ9F7nNKczNtBnWfgRPltf34y1jS34fzN2b+4zphjM4yOMsQZ0wLVwMOCP1sZ25rm0O91c6ux2GW6QWcJwbW40Yr2FJ4xid/n9N777Sbz1yn7MJ4PcvHI4veS+/Sz3LzDWYZTnzAVLUEBflLdzvtNO+BoOjTm0Pjhtx0+9fis2MBZ9dES1hRHju/N5Pdp8Nz8fAahXY3l9J0rrN+LZ4Dx+/QfvxTeOunG2XI+LNXgUeTPieI7T45TsgOuME9RAQ+QrtwthkHNKHZpJNmVWRVlUKHaavhQN5L7K+1V4pmo+gm33d5xnuQn3c1qug7hXuXKZg9+ZfC6/tJFdQQP4CABxGWdGTPrWXeLeOjt8XjigGGHAiKXvBROuIjQikECC+7oq0SiIAFDH6wpHe4q3P+CcAfRVV1gaI6N3K07NuBkHdij7DsgEvJgjor7Wecq8FHihihPmru5leCdXiso6/JEfsvYHTlYX/jk7cnNHi8xdJVAY0b/OHMfyAmcwnLbibvB/E32y1VzHmd+J7a0bsYmONeLmsuDcVFZgAiCyInRRLRq6edC/oM0lgbN2jAFRV2V1bfkYWo7GPcDaDN7RCce+jicJHlH56HXUworRGgAaOsMIk1NKkxHjMDBKD2+dc13n+cwxcTpwxrhDwwqAqbYCMFpcjs/9s39OCnymx6cCk//bv/tv0jjn16AQzGfJXFiITkIQb1yu8SlGwRAXRB+Ph/Hs4GmcnhS7fJpMtlmrxLYVQDF6rbrGbzVazVrWt9Bw5FQM1xXx952rxZMwSc3QF0OOjQI+I6ToGZQozMC5bpc/nqEMaRVjnwrxD1v7DAciABr3LNvLwL1MIk3w4fecrzEppmp4zXuBiEZSpi2SJovcDg/borL0dZEXw72570uDn9MrNggu9LMCgLz4jr8yr4q5ABp+p2ErQEtmZfNPYTKykkCINql0XJmTEROuwqkwkffyioJFRR+PSW8Ar9c9FVx27Zb9RsW99otGcb/iKN69eM053sdpmj13AWZcFC7bYd9s1QDpNgfAfTOcIqnB/NVyNY29dM+0LQzbUm0zVhqtqDbWMzO8mlM0VmylZ9xIMOiqjn77JMbOzdMSr+88pG3gZQoPb4rrIqgCVoHJBMVtdUsTh1dRslU39cLYrqAETPazdLNVgO2PERP5qqbnogF8ATDlBcHtc7z/NgIovVRMJrJduAKMf1kWHU9yy1wXwM/d+7fijS+8Eb3RKN7BAH/rw4M4HRnBKNqroBdjzTjRthXut1rF2EGP6ep+gpKrS5RF8zaWshnzBuNXo9e046RTif/PR5X4xtlG/LDdiKedRvz+07U4u8JgoIjDvIPzIa6Wy3yHgJROrC/OorV0HdvXnbhxcRLLJ4CC978dJz/8Rhy9/260H3wYq8idy673Xr8Rs9V6DNsjOIWxwsNSCQscTFC8Xm3G5BqwslBHCbq7LcAEhTKHVq+UB/EzK0dxeXKI134Qx3jpRwCTR+YvdQZxNJrFx8edzCV5eNKJ9x48jWen3Tg8Ok3A+ZjPf/DgsAAm0AfuySBdAjk+WlJpc58eSrKDnHcmGBvGWrzt0t0iJwivvryAEwNA3N2OjVYrVpql2LlzHF/6Sjl+6+9+HNvz/Wj8YBLlCaOHHpA/6vBTfWE51laq4bbu+198I3Y+dz929/djZ283tnd2YmNzLev/rC4r9xfwwVL8rV//VuztbMef+IWvomgvi0ibUzTyJOPlMt5rdBTSkXkp79G/N998Lawbk1s7YATW15qxbqVjZHZrrRJvvX4n7t/ey4JYGxj9O+axtBpxG+fslf2teOvufrx5h3ZtNqJedbrcqUC87dXlOLW66HE/7t2sxrDTySnsCUb2eWeY+SPyqzWmdA5sn7yYUWLaccn4OtWezgmEqeIEzqGN+TdfunsjJmdtvgegrtVjcgkN4I3J6Izr0Ed4t7tYi9/7+P14NhvGBe0uIQ9LPGutBEBOOxfTekYp9ayXMx/ComiWoVcm5DX+pJyYwLkiVmf8Wq3laNYAcytwJXplUTnE2DuVo469xgiW3M+oAe1X4VXbxDVmWMvuZBxnOClOZVmV1RyS8dCpSn6DDhQGFNO48By3L8o+KKc2A33KOK/iyVfQD0bqc2PXZXMvyjhgi9HHyLqSzFWLS7Qvk/HNdUGeimW2GObpdYKSCTw3wyi5TUhO/XMjgacJsK74MsrysraRD+1hUQhwDBA8jUOA/aRvAq3RJ0Ae1zgDnHalKyavDOh0fE13MGKyATDc2nC35W2u38wIpXbOvK2kNfc2V8T8T2U8P0u9yvfZf8HaVQITAwAT91Yb9TkGgC0TYnEAkcNchAGf66RBgqwEvihI4nmWU2eCkgqApoI8cD/oJiiZA9LmfG9C9wrtMH1DufriP/sPFQT4DI9PBSb/0f/1/5QEsn+GekTmOUMA43tY1hy2ToVjCEiCPweYuGmTCEzjvtkAmOBZtBor0cD7qRmB+TFQKFCcWd0uFz7pDeOoPQR0wPB65JxnUhFcksp0DKN1QZzW11AIHHT1hg1M4+bENR86CIaQl1AQKhjDrX8ACIqB0qg7p5oFoOwTf5zfTYZlcN1PIYEJN9Dw2E4BQ4IaCF4YfR4vPpcGGdrn/AQsPttA//O5uSYKSibmJqAoHinkMIxgh5cwThGtsDu2uUh+td0IGJ/bDnRD9uMlMPLeRk1ySgcDXlSQdf6TH9mA/8rhb70STRfcQFevX6tizFUwetg0wHEe86eLMjx3KamhTBMelhpRwojNASeuzLnAqJWq63g4rSgjkJXqC6GE1pkrkvRVO+AFADamY4QBcGKxLz2VlxtncWNAjm0WeOF9QS+n90wONloikNBzqaJEKwir3p35Tqm8UGiphBAwk2QTmHAIquUhae49+rNpPD455RnlifGyWYIfyWQOhcvU76xXAWmNLCb36ufvZzj1t37vO/E3v/7teHCKEKPoM0pGO6V9JunSzzKAbdU5X6OIK2sxjDX6yo9rN6O0xgGgmkPfIWDovdFSPBi04uB6Kz6cbsa3j1vxTn87ji+24gr+Lg1nUULxwgWp+KsrV7F8NYjF0WksjruxjIIeHB3H0dFZPH52gjNwGo8ft+PZ86M4fXIQ14CGV9YXYg3vu7O6AdCnrdBjbsIxQO8Kub1cqsd8eRuD5bw0iAm6huu9Ybz7y8P4qfJRDM6eIWuTGJ9fRBeZM+TvqjtXauTmntAMEnIsxKHApN2L4243lwo/PO7FuTLC/yIayZjKu1y/Bmg1F8GVFAxEesBG5or+olHg65wqBHRubaxFa2sr2shIdXsUr9/rYth60VrbiK//Px7Fa/VbAJNLFLRaFH4r4SFybaMFK621WHn1hsVTiqm9BKqMl3IPv1jh2Dn6v/N3vhOn0Owf/e/8Ch7gkO/MO1jJaUanE63Z4q7PV9DB/UZs6nsfPIyNrZ24sbeVEZPcoBLyWeht2D7D6F7ENkD/3vZmvHVzPz5/ez/evrcfn7u9G1945WYevnd1z5uv3o7bfH9jfxdjaEJ4I37r6+/ET3zh1czxMBncJPVufxLPOtYXKpY4OwVrbZfioT5DL2GQdOKyhk62n/4CLMqM8QAQ4irLmwCVPnyzwueXGNiorOHsLaJ7J/Hx5CI+6g/ieNgG9F+n/s8VJzgByzij1vTICCdEkjfL5RKgSp0GXwEyxzgf8kUW8GMsFxbnUWmUAoc/mtvXsbZViuYGY1ymkdzaDUatTJy6D066AGHMV7EtTjUh28qfaRxQP1dlyosaUqcf3dDuaoqtgM/c3dbpbyPw6rMCmKgv1XHqIpwqxsg9a6raIKdoKowxMuvqwiFgT8AHmVWQCQqaONPlFXS6YAk+NdKCCMQYmk2nADHORxRSV+l+qgcEJhk1AUxkBeIXOjojEi4AwHHsnnUAJocx6hW1vtz2pXM+jVO/h88FbU6T61hZEqL5YgnwmlE5+L6u84NN1M7lSi5+k/lu9D0dedoqV6RDKLP6ndaD165IupqZQ4gd7XSj02vDW4AtI2DDQdoPp7ukr6vxLqCvJR60J/2hq9xWAFLlGPH6cgLPX5fRTYw1gO0awGZtGKM4LkDQdv/kX/mHkzs/y+NTgcl//O/9O8o4ysVciCsGD8MHIa2M6VI8B16D6L4Ipx0U48FBnBwfAzQMrKuMYMbqUmy3qrG55oZ8MAPKT+9ZBKlBdxrIsuc9vNg2nlh7AGEgiCjVSId8YlgSMMb3I7xQ5xkhlETnLnrkGsFiPp6T+G+TM+LA5xpHwUZmeisoMImhPo25uSTCmMwhUXnK2JynkTEUJwKWsZQgGS8ZkOt7D8FBvuGF1/IhA6pUfet9MqLBsw8BhUjUdqWShp42Nw2xhOQexTxf0TZ/lVVUYW5re3gtw4s+su381jlZGyNj2racEuMa0sEIlGHH//pD2r94Zc/tSvY/d8NFmeR89dVCzrW6Od+A9rjPhRtOXHosN+J8uYoAaVC4xkojVmstDDKgJIWymF8VlBrxkZ4KSAIRFLzFjUyCvTCJVXp5Lod5CiaAqdQETHonCUw4X+Aqny0CJjLjHaNTRmnII05VmOdjeNLNwixeUE2jJsAswucKiLkPT+FNecht54GtOX7SUu9R4GSNjTd2NmKn2YhlQPTOrZ345re/E7/59e/GJyejGEFvYys5PpBevvP6tqkC8LB0/lK5HpcmLp7Du4s7sbD7uZjXNjgZGho6nq9gOGpxct6I4XUjxldrKCyOy424LLX4/Ra02Ir5ykYCh6huxJXTQJu83rgRy9v7UW2sxW287ButctzEy1/BYEzhgWDcjApUcAYevvdDQEwnyoCTMUoNkQTpoiwwTteLFYzRJuByP0pNwElzPY2TwKS0NIk/tjWJL5cOooun7q7VTu0JGKxX06yXo855G4yzO/bqVTmF4OaKQxReB/qOEVinfhxPOVROk2C+V6GYIGwOSYX2aMxc0u7Otm7I53mCyEyGxsC0MP7P5pV4Vo742a/M4t7GMa7QNHYWm3Hx7nK887Add+lzFf438VlwoDEucY/rW/TxlZ24ENin0CrFhczxn7eL8f/9z/5O/N7Xvxf/+D/252Pp+jw9wHROABsmMGpcEayYq9PmPGOQTeY2efi9Dx7E137yJ7jQDBCA0TNvDjDUaALc4cPe8Vl0AYvDk6O4GvfwLGd4khgcjMfWWg292IzNjfXY4Njc3MjnPYDOd3/wMPXEV790C/pc5uol68wcn/Xjk0PrE42QJYYMw1VMUSIvqVuMYC6gLzHSqxVkEkDRrOT01TJGOZDb3gxnEbBXRbO2D4/ibIgXjAwfl5pxeF2NNjSRl9Ae9P0aQ16NtY3NaK5ZL2MbsLsdTfpXr+GAYNiN9NQW3ffngmecO9ckjKAVBkp9tbwKKNldidbOPBobgOwmeq2OPlhiLCw1D13dOwY2yAJrLmRHdOLCpEz1nsAAcCTuVOfrgJgjklMo8JwRA4vKueV/OtGONfIOI3Ml3ptgjxNldKTibrm2FyfMHdhz5ZHXhRnMOZs61WN0GN4Q78mf4BPecy/aZ5n6EcZ3OHAJrblZ8DTjnNPv/NOBNVry8hDQvYzYek1BgZHfYa8fhwfPotcZJOBsD0ZxPOrHkLE28utCE+tCFZtNCnbKUUOGm9YrsTYSuiajitDXKIi7OOc2JPRF/vaR+w29OOZGYdSrXD8dEz6bAcq7fRyJ00OAETpxepHlJkwmHg6vAC0Ale40+h1sQPuS99dxclqKs/Yyx0KM+vDa1KiXOXncT1CC+kWNJi3kXwu3/dF/7h950aL/9o9PBSZ/4z/4a9lTjYT7MbhEzLLmDriVLTORB0XUdu+Iw+M4tpriyPwGm0bjGNVGYwUBrEW9gZBgZAUL1yggIwPOk17i4bjKSJQ/g9BmeFtpzlAV+gkjeZXLOl0xblG1KT1PsKCBhXkURsGAoCBRoSPzYnQyhyIjDotp4AUm/i4NN9d1XtDXGQ7jKxkrjSnnrqxiqGFMoyMyVeElCyB4eGs+NHyXYQyUgXcv5lZ5nYBBg19EkzL3hBtc0g8vYZhNEJFJU7wvoiBcn+ecr/S63MS2OI+8wpFRhWyHzOj5Phe/zc95731lVp811BPopceQhOIkDYhtpQHFkZ/Z5qLP1xj+KQrFpMUBwmYxJJ6QcWiBZ4GbA01cgQCIkNpcQ6/MSoMvd2v1vcAhacctll6EAd2Dx23j6WAC2dlkRD8vGR9BI94RgmaAGlajVQBCmmyNCgXZyqpGTeQrAWOZsSkjrEa8VNyO43Q0iKfPTmMCuDXvxX46H24WehfBe3B8WIAS6CvfWel0zncKkGo4o2F896U7+7G73oj6Wp2hLcW333kPUDKIU8O8NM7x8uG9NQqG8KsYdcG6SWZXyMX0cimmKPrrxqtRWruFJq5mZVEaRr8AYderCPFSXPTxvkc1vI0qyLtcVN+84jtoPYf/M+ejxOuwqJ2gsQqAKcf4ejF2Npvx+nYNEIXS32jE/VtbGZm8Tftv7bayqunxk+dRno1jz9xbxqjrPjoJSrhn/UaUGru5G26Jvi4AZqwm2sKy/MW9dty7fI4hPMVDnSRwlV2uNCLQ0kQ+txZo4s0p2+s1ZbyeCapG+Q7PetCc8YLO/iseyAt/lQ8Bo3szOV3jTs9TvHTpyukZUXEKOItTAQ5Olzfjm7OteOP1lfgHPv88tirtjIqUTvAgf4TynyzEO8fPonZjL9xaPvf7QWatnll6/WZc3QDgyfbpwSunGpClODrsxF//6/9ZvPfdd+KXfv4nY6NeSzDhNKURilUjcmlQBFfKJbILHypXgu3q0nJ895vvcC40v70Nr+JM0W6nEJuNeuzs7sT+zRuxd3M/bty+Ffu3bsXerZv5fndbA++qIgCCSzxxhJZ0xDCYp8ej+L3f+278xV/9E/CXCdm0l3ZIx+fHvXh01I7T3hjwat0g+Vy9hYfvVtvw4LkeK9crHDLAFX1Z4fAeTq+u4H3PXEEED1gK/sAlv6VKnF0vZW0ep1IWAQUrAAfzZ5p46Tu7t2PTMgBbexklWlvbifW1LdrfgF/KAZyOJnq5xVhuATCbIAt140R9VFuM5u51rG+VsAWAzlWkCkDiXmruhq5T2jlDv5uwOr+IMb+Z0ZWZ+w7RBqNbRmWWAD1oQDUDMu/Ug1tPRNSgW20VB85iaIIAeKbaEEjdiNYmbW7txdYG9G6spz4tLV5xPUQA/oBTMvqiA4caSZCQDh3AWj0sTpYvXb03GJ5HDxDXG5SweThvM/TV5SL8oL5Wr6PL4RWdFIGbUUEdtXSk0BHqmSIf0OTXQTx/+gzg30VOpvHMyIWRJgeTPrkaqg7/uQO/G+fqVNcr0HptNyu95qofeMLHudEPV1KNXM47hYfR+fCq+4UtoDMN8cw9+FyDYdTaNki/MbrhrNuJbvc0q4aP0Z39zji6J+dxdDSOZ4fwxuFFHB6ex6On03hyMItnR9CiC3BE7ozqLjPWCxNsmyuUMOJuUqijbGFOa2D9mf/FP5Xt/CyPTwUm/8//y7+NEipAyRmo7gRGPkEonA/Ww4aDk5i5bwqEtdjNpUTRA4WLKi7FwzPIPXZQXpmrgnLIPAq4SoPnbpOuHEikz7X0ZjVEP57qsSEogQs0I8PPfQEYGFHVnTtn+jDMZhirACd845cY4QIoyNRFKK9IYPU7CIvguCeCRt72qHz8XgCgInC+Or1trp3oD4YRnRbeMhfwA//zWw27ysH7+Z1LxDK0lnpD76w49DwTkPie371c9ZOqDwnIXBs+s/S+r1Mo6asenMaBi8tbed9st8CGpmS0hxfZJPvCjcU2WReC87y+9Miy4zz8XgMhcJIiCe7orwrdtmnMndN1Ppk75W8kmrVBMl8Hg2KougrzNaFrHeBk6DN3J7YtGgCe3cxPx0dgUkLpwLUIO5CGtp3PJjHDS/B6ixgDgaMhc8deWvFzFMIkJgjXy2kqecsxqiKshmQVYGM+jtl0PI73PnwYT0+60R7Cp91unPX7uTT4FM8gwR7tcsrR62dtFXhWfoEbUxFdTmfx9p0bWTtjGWXuvQ+O21kwrDOhbdDShwDW/nnfipnveLOGUM2RmVwtA+zKcbW6E1G/HbG6hqcKn9NPCAJP4LkKECbIAuAkt6G/4Ptroyl8x6O07AC7fBk64MGDdCCGLhtKp3+eCXNtDIpRLStTXrudPkRdr1tlF3CBov7cvXux7x4919NYGBzH/uZmPFnYjfPyLtfHCAN6Sk7h4BEzCE5qxxyPssm9/7SF1fofx5OnTzN07uoGpyIttX0bY7u/u4sBrsRp+yiBRaOOV10zQiXIW4znZzgwKPLkO/9CK8dT/vSFNRncDNQImomgblGg1++4ZB0iruOU4OVqNZ7N96K30oo//qWL+IX7j6K+OIGMVkFdj4vvXMX+vBqb5Wa8d3gQzy+nsbLRimXHb2M9Ft+4FfONWhZ8yuRr+Pnp85P4W7/x2/HOt74XbsPSxOvfXMcLxQhYh0InwFo6TuPk8lvbDx/nUlrfKae4z4KXS5T7b//m78Yrr72GEQTgqZ8w0q6kEaAJ1o0sNNf1dtcwzHXIXRisJaNNgmzkzimmJe7vUs3/+D/69fjlP/fHAZvoRfSpvkTKMM+Hpz2M2CA3MM020TblVe/Z6E4Ce36zCk+WOcztcBlw7s6Nri2iwAuZS/EYnv4RvP24M4kBPDZTHjSwl4AhbirocbVQs7VN3/YTnLS2MIytTejTpG/VaHDtqmAOma1g/Kr9cTTxnJsaLeg0os2XAKbVzcWorfNco60V6Ll4kbbChN7O4CKOjif0CYPNfUc4MtfVedQ3ADxrq2k7BL6F+KhbCwfPPdYEJpYtyOkWhmdhqQLdbsXu3n2eb8TW1svqqBuM8SY0qSQd3ThRJ01dnA6Pz/TDpcxDZGsMUHZjWRNmx+MiubafoIRzBCU4ENdzZByVcnGOvVMPc10PbVYxlVPD5ln9VXBSJMJmdAOA0Ov14sHDx/Hg6UEcdXroq2G4T5e/l99cwmthQVenGaE0guLUzcbmbmxtbnE9p9SMNuqwTaOPnmufnMaw3Y7z4TiuOeY+90dx0e3jAI3S6cppH2hn+QCLoBZR5j4A6SSBzDl2XIdmdHoZZ8cXyArA9WiSz08PxnHwbBrtNnQZXcSSuSXosdIYPjxHH7o1jVNA6Ar3sDvHPlzOL+PP//P/dMrNZ3l8KjD59//avw4ouUCxD+OEzpnBX98AQd/Yjz2OrZ3t2NjegglaYTXFpp5mA1QOQQUP5TqoD+aqNvGAYK7cqVDPJe0dIqzQMIhzAI7zz6LXGUDIJaACApMTnTM1cct5RucbDfsrXG5GlhELHio9BdVHoT58FMrQ68gs5ptkZIVvEiQwUN5HWyND+Hka6BcAx3nUvG4eBTjxWvngBxqnjE7wvb/Jdr24vr+XwVytIyzwfh5OcckMghHfv5zOyfe88DM9r5wKg4ndxK+M4Gm0MwG2uCyHAOU6jYWKSewg0FNSvY4nOkUmMPGavs9n20/bitVIgqniyKkswRWfZ80J25Mtt03eA7ADuHAH1EXaXI1ZNEvn0cL7aK3MY23VpcQoQRuCNx0onZwkuphiGGeAkwuUnUq2+FwQZej/YtTlO36H8GIPclrgZS6Oh5UGE6ioiODBPp6GY9RsNFDyNYQWpYV34uoK84MePTuOhxgeK44aLbqEXgLQ1Woll2MasnXlWElDlYIN/bmfdLU9k+E07u1uxv1bu5DSsP1CPDvuxLPuOI4GE3uXPGxESBppYE22S7DBcQGTTq7LMV1sxnVlJxabN0HnjYwCJGM6Bk6vXcBPV3wAQ8sr7vDr6/kV4ET8BNCYD12FY3Eur10oIscmd3s1e562PuvN4kn/Is4sKAXIBr9BXQw7HXLaq4pHe/+1u3H/1btRApi8h5GfLO9wjpGYMpfWdXSPK6cKDGvzO8b1Z+pnUT9+N/ooKeVPq7C5sxU3buzEzl4LD7QeN3je2V6PZ09O4unT05R38w5m9OvRMcaTMUjC/j0eVacYACYW+7OORtYvSh6lq8oaRsjxtYDcyeLdWMSg/0M/NYifvPmw2FAwGnH+bjPm70EPjMnK+Tx26ItA4ZOjZ/Hh2XG83zuJg+koDgGmT/BO333n+/H97/wgDh48ic3mauxv16J36rTzVbz2+mu0Xf4vxiML5KGXBO7XdCFFJ+UP+YZfZpNxgvYLxgEhi2+/8z40vp1F3ZQzR8AkQGu7uDLB5FhXUbgSKb16jx/rC67L566q+3/9h38j/sgf/el49bWbyME5PJYDyusCwJ0BSp4BTk7hRcVdAGHbMskf+SuSzBnDFYGPETcAeDqDcAT3Mskdto0JwOa03YtHZwCdrhvoIWPWzdC5cs4CHVXmOs26U1O70dq+GQ13yLaScaOJYaxn37IWCYZ5CbmstvtR74yi0r+MVUP7yNYUOR9wzasaTkul0ME0Er17mStbZgDz0XAhBhi37vQqhvTZfaG29xtxa38t9jYrsbNZjRbj5dYEwkTBiVHcNjTwucb55TLXBnyttwDNt96MtfUb6IjNzMlo1gGE6Acj8Ea3HOdh7jI9TFA9ZAzdLHIwvIwO8mQ+lpv5jeGr0VDDfYnhd3oD/wBn4hIn4hoZv7pSf6Af4Qdp+lKH6wBpD7LyM/Rz13cBrw8BlXrG5eYffvIgfvjhR3EKSDFVwYGE5DzUzdAe58stOpwqs86TS9c3NncAW9v0A6cCfSBfWBeq2+7E82cA8ycH0T9px6w9KPY4Ouvw3I2r7hDQ4KDAL9DfaMloPMxjMGjH6ekhjt0wLgEm5+icEQCs2zXnZEK/R9HrA15xNCbQxMrdbp9iRGIJYCIocYcLC8WBRjKCYzFU5cNVWH/xf/XP2KnP9PhUYPJ//Df+d4nOuyiZ1bW1uP/mG/G5L3w+Pvf51+O1V+/HzRt7sYPC2tvdjs3c7bYF8VqxjrdSb7o6AQGtI/B4UwuGVvX8IbwezApeZg1hraEYXQVjxVE99QmoS2XhoFuL4wLmxkQUCgKiZoY0z8kNDiTMkJ4/o/pS96ew83CgNbpcgt8U71WGeiDaI5Fuol0v5TmcJNh4eSGFucjwVmFjzAREXojvPM88CplIEJOe/4t2FA+ZlJZzrvcQkGTGs/ek7d4zGfsFQ2skZWqToTIBln547RWstVETvXOak9cXMFh22rAjP8m+OGUzF70B/NDzGPUpRqIAeBnxsUVqfhlfJYWw6GkVEQ77YggdgaKP6g/fZ2RHBuNXAopFlNYq4KK5cB7b2LYdlMIWzxs1582vYgXwsXCJAb8Yx/kIoegfR+miF8vXE5SiVVmhqXTlWirdawwHUB1QQXs8oKFNNClSOg3NwB9ZRhyvYDCMNorUpLJdALFz82vwWFPPBMMlbR48fhqPnx4mT1TNUdATpfFudOhcr8tGpa2vpXVGUWCOBU5ymbqe0s3N9fj8vX0+NjN/JR4fHsejk36cIQPOmRtC1cOSdvWaK2hQVvDyeWk1ZoCIi0WMU3kjSrVdeB8QgKdTDBz/r+DMCwyFS3T1d/2Mcc0XKRmCEyhtZMtpnBUTjauBC8zRQAu3YgHv3t+UUARzVwZMr6OPzmmjHDp43Cd4q4fDUjzqR7zP88MegO2yET+I9ThYuAdp1rkfYAfFtoCynuNllhY5XJED/7qD6S/U3BzwI2S2HB8+P433Hj6PHz16Hh89PkaZPokffvw4ehhkaeEGZg8fPMuEdUvDu8/MR89R/NDoDz+USaQm5axese4JfMo5KjwBowZLnhfgGLavAzo71xsxWd3H4bmIv/Qzp/H6xnNtbSxfbsTs91Zj8TG8Da8bJZyew0t4fXrwS1ZTHfZiYW0lxtN+XI2t21KKnfVqrGOv+ydH8fTRQYzRM1/4ylfj5p3bafhVtqqWdGTSAWI8lAH4RNBuCQTByHQ0yraqlI6fP4+bt3fjd7/+TrRaGo4XU0fIonl4Fp0TmBQlwdEX8JTfO+IxBiQzjofP2/Gf/N//0/iZX/y5ePMnX8uKxllbRiWR99egYSAH03h4eBZHGBqNskDEKzl12SyX4u37tzHmG1lnZCGjI1CdMZW3sN1RNwcEubuajfD8+7nZp9t7uHT+EoMJ6XOVkSsiSwBAjXm1uRkNN4hrrBXVRQGAgnplbI5MLKJnVs66sfLkKFYApOUBncNAieJzShk6XsJHzeY6OqCCAVuOGXx5Nath1NZi8RrjXWkBWlZzifvWRiVeubket3Zqsb2xEq11f2vUAZ5lcNQLY2jRQ1YnOHB+ZrTIKM7u/qs4y3cBA9ifepPrVjHqguByOi4mZUqvfq8bZ4BXlzwPRxjbGcAIgN8bFIDpYuYBO40AKUOBKO+RresrbBiAHsGU6ryGqNA2ZwAcKga1KB2hUTYnC3CCE6W+Uc9rA85NiThrx4eAkg8+/DiniZye59fZNh/aHAubrgFOGkaHzetCx23s7EUTvSdwdqrc3DjBxRnXOz46jqcPnkYb/jhvj+KyM+YYxlVvFFeAuIvxNMGiUuiKnNEA4DIexFn3JA6PD+h7D5DiSp1ZnPanCfyMqlit9jpnQs6xNepl3iPa7q22Qrt1sNx/aRFeLwlQ4FtlyArhZZydX/3n/8fZp8/y+FRg8lf/lX8pRghOa2833v7SF+Pzb78Vb7wOILm5G7duuaZ6E4+1EeuAlkYDoXdrZVDi2joeLd7DCt7+vMKg4CFdwtAXMjRCVKPRdd6vgXJdlukyLkNcLhMeweyuO3eUNbi5zw7G1vlow6O5QiUHsTicz1IA8nBcOXzW/P348ZJZ8je+1bR7/SKs72vPRh8lAMjfc772pLgnn3GWBjw9ZCjv+balyFAvjL+K2tcJAFQoXMNwYQIP3nv4micGtwAjeX8+E3krdLmixo7zeSJvFLjLP53XViHYNg2qoM11+blDJQpWRaad9TsjJRYxc5rNKQvBjIJis7yubfRz6Z6giz7Y91X6aka4xpyPE3gJ4gxQ+xuTQ9dXUPCNYu+S7WYZ77NYBl7n83LMYMxxzMYweft5THuHgI8zvK+LqCJMTo8l8LuGuTmyHDZKUkCjwnMuVjCYkTP6MRhOo9MdRK83yUPQtrnRirt39wHEGwlKnD9fqWK4ud73vvdu5jkJ5DK5TeUA7dbq1RyHPLiuU3VOPaahhCYaHUO3Tt1s4qW8dqPYIl8A8PAA7/vJaebc2HQBqoaqzj1VeBoIV7iMS9U4n1vQzHyN7ShVd8AfLsFFmXEfFZiGzLE2mY+OMhbyrZ/zNdfWw4DQEB7riRcd0DkaGLQqdKGf8xqv8cBiYzdKW3djcet2Jq+WahvIVysGy804W9yMI45n5e04aOzH08Yr8WjxdhyVbsZVbHB92oOhZHBpG9fF+5svCFBeGE681j/W6sXby8fYzYv49//fvxMfH47iOd7kEQqrD881t/bj3Q8exvffexB95NVpCHnb8fWch6fuZUKf8qFcFkfxkWXAV3N8TFZ2ueTLB2elHK3Sjho6ZbC8FbPlzbh9Zxi/9nNnsbNyjHGDh8abMf7NxVhuQyuMTQJrDQ/6xLLcTveW1+uxemszpzNc+TEDrFht89hcI3jK6FZzfSvefvsLjAzKmu9nGGhX1YCWAQLjVMhz6HHF66sZYAGFntGSCxw1AGO11owTvFKnJF9743783jffjdOzQdxEN1oUMvPB7BjtU8ZyjBn3EvTS450etOObf+M34kd/+xvxJz7/dtxp1WPaPkHJ8ysE8FyQAIMJhH12c82PnpzEM+5xZavVjRBag/Hq/lb86s//ZPzKL/0MOgNAfXSS+XuCXaOSWxj2243F2Fi+RB7PAXQataJqqxshGm1iSKKKzl6GP4soLSBxpYph1Mi77xW6jkE0N+sao36JszA9bcflRw/j+p2Pg8FPsHWJLLnkdma+ylotGtvbgAwADvxZDY6FNXTNVizHGq9ryBG8x3VNKN4CTN67tRbbmwCStcVoNHVedaJwAOAxozuWMHA7Dc3sxBwPxnJ940bs7L0Sqxb9XK6kPjHnzSnHYm83zk8Daw2SUTx9+jSO4dNO7wJQYq6keSs4wRjXLPTpM8eCJdfnyAXHMg6IieYJNrFJKgQtgcm4CWDVlYyZr+V3AUmtWkvg5GIPp10sB398cprA5PnBcww/Dg/nexQPRgy2btZXACarPAvMarEO4DQRvNaoIaZG8gRpxRLko6OjOHh+GM+OngO6hvAp/DJx+heDYCQVGb0cTQHoABRX/gwGMe71o9ftxPPj53Fw9AxgwmdO5YwFZybIYo/SSdZGQWlYUvmUf8WIDey61dxXAGjLgJOFC9oNvZYAKavIaB2+aTIOf/J/+U++6Nd/+8enApN/7d/416K1sxVvfv6tePOt1+LO7RtxY28nIyPupiiKM7nHJDVD5QqE82kVlPaqyWsAEgu+XDIw5zzPVOoIaYPztsrVBCYMbxJBA2g1PxWd4Xu0JYqabxUGAIDRAw+VkIdwIiMODioC70Nm+PGDl471y0EXJHgPv/DzQgkWvxGEeBGNptf2KtoN7+J7jbjPflG8F4x4vu0SuBTo+cev+X22K+/Ls4omL4qiQmCNoHjflyDF81w2rAeZURUVEfc2RGtWtt6C89Be3x54jgla7m0wgvmcG3Un4AlCqzdhXoDTEIb/E3Rkv7h9akleI+QKegGoPGAo/ljwLvcost/+jsOmqxDs6ypaqUk7NhqVLBVuiHXdPCLnQ2HUZTyy+fVFKvUJyno6cbv9cfAT+KMSrsaQsNLDeXoTrq7GbiQ2Q+ABJqs1GgKvQJcZPNEbjhG4kzg+G2W41TDsOoD3xo3t2NnCK6qhdFDygkdLtn/7O9+JNsbHlV8qcvOUrM5phCijVtAmp6zgx5wigha+Fyw412weywrn3thY4/eXOY150O7EewCTmQCCMfRcAY/L+MxHuFioxBhFOytZxMzoRgNQ0or5Ip5zqcFvjIwIprPrfA5/JPJz4PlcZLSMIoO35QX5vbQMOKxw8rJ8yWdO+xjGanCelUGRpStc4GuUXgkQNN+6E7H/WpT234i48VYs7L8ZsftazNdvx7x+A7BEexbq3HOV+2kUaZMAf67hwovlMzrD9zoOs/ijG4P43PWjDMVZEuD1u7cYZ3fYncbudiN+9o98RS6Kx49O4/HxWW5lv4oSFZw8OcELc38Y+/vjv/BFdqSQrToe8Kuv3YuuGyniyXmtl16jsmDYfm19IwYrGzErr8cXXx/EX/rKYTQW4BWMw9URBvzvogAnRmAlMeNIG6yPsmzIHnCytL8dsbMWlbUmBgyjhgG2KmhnYHG/y6xIvLm1DWitJyCxyFmv34XPMNaTaREVgS/dH2SAh92DD8ZD95GZIhcmcrpyC4+4tREPPn4IEO/Fl7/0BrJ5Eb/3je/F6WmP3tAujGLu+UT3jLgNMeYHTw/iW1//vfjhb38jdufl+IU3vxCN/hAD/zguHxzF5dMTrPRFLOAtow1S3q9xQAb9Sbx/cBIHJ+52XdCKS6a+2HRac5Gzjx7FF169ET98fhadid4rxp2xfaW1GjcaFkcEmHDeAsoAkmTip0JuFHoTMNdYc2XZclS5XhYVw+i7DF4nhhtlHpY7JM/a7ZicncXo4ePo/u73Yvoe4ASP2xoZJqObYTTEyVnca8Xu3Zuxva0Ta5G87djfuhlbrR2u6UpADR2OBP0w76zZWI79vRryXYmNjRqASL0Hr9NXc7xmVwBNANeCIBR94sZ6V9eLgBi3v9hKUKIcXen06FxyXSPyOiSZSI/TZtLp46dPACZdnB8ckom5JoCRS/hQUAKtS063ct3cJ4c2umijyNdxRQx2DUCcY8qfBKDc9GUOYjqsabPQsRyOkbkd5pYcHR8z/k/j6ZMn0bGiMrymZPh4ab/MnXMnfysdN9Bx64C7tdY6fVzPLTxk+mKqewyfnQBwDuIx1zvpdaLrqjjHCP2navGSySdG1xmb2Xgc4/4gOqcdANJJnLW70Xf5OWNRWaqh/8vwy3LuGVahHUYvzR+0EvLe5lbstpqxw7hsmKIB8FoRtGGulwF1y+fYFWjhTIh1hBpLq/FH/ue/ln36LI9PBSb/wX/478cr92/Ha6/fi7t3bsX21lZsQKA1NwjSA9aiMfjmH6isZQCTwmRocy4MhatTZ1BozKFvpMF0rnMTxlJgVNaZeIiguWSrL/NAVLN7ZbACmAoQjCCg2NREPCS4YEOi+5BJ1HqZD8KXL1Xhj5/zYnlCfi+wcLpC5snfvbiWhqe4pkaruJnq1PP05v3sZZTEy2mwZSiPBAF5vRdgxwtzd8N4vvI69rUAJn7FfYr/KcwJSjLq4W/pL/cQlFgj4WWJY69lVMW9GnocVnu1uqG/EUA4X4ljjkDQ1ow0vRAQ22gb6HdxvOgHNFB4NZ1Wc7UKbEYFbAFGMsETrwU3y5xX5vw6bTIc77PAyWkYFR0jltEEFYBb0Vup0rYKPgVWK4AT+2SS6zWuydX5BGAyQGjOU4G7UsDqha74MZPAVTDPj/By2xgJDTa/FYRsIBzresQYbzP8F+Z4I1zr69/4djx9dpyeJNY4CyQ18DgkiMvwBCZOYck3TjUIfG2P0TZLNbvkzvnTForg1u5OPHryPB51e/EQY2ubcqSgQwMer8P/Aq3JYiOGsVkYfoQ6Kk2k1LwS3i+7RwW/Yiz0neF8nosk3xJ6vgTdaABjAFjhpQoOLjLdBIIJaPgMfkghQHmXoKFL8Kxf0aoxrmCJc5SDoMXCaEZAjNC4vHu+aL/5DuVqDokeenIgijYBCPfJ3YSvOLj2AnRym3WnsP7I2iTeKn2SZcytgvr63Z343Cu34vOvvZJj3sEgHQEYXWTlEk/rkFgPB7GNo84wRlq8F48XXMf/4lk+3NrfjP/uP/IPp0F/ftzOfucDOfeVm6ptAA6HSxvQtx5/9Iuz+JOvPotyjPl9OS4+gUe+hRK8lJ7qBuiLEcyaROgJE+EXK0tx1arEZAGA28cz7nTi8OQIQ3yeK2bWMJICoqvzaYxHg/Q8nUoY8nyFotXYW0NnMOhl6L3T7uFhAgiMluB41QA2MvYqhqPXG8Qn9GWEwdsHMN+/dy/p8fjhQ45H8fiTB/G9b30zPnnvvXj66FEMumdxZ283fvoLX4wbtbUoYRxKAJ7SaBalzihK8Nv4MfTt9GNeW8apW8xonru8fgxIfnTYht81vOqZQk8y0FxjHHPGZm3pPA4vluJp9yLHfZ323t8ox1YDGYM/BALK/vyK56vlaC5VYrfSiDs3oUuriELqcGoEXVItSLcexiKO4zm0PIce00dPYvjhx9H+/rvR/f6P4spNJznvwnA/Y4zaiAvATfnWXmwBbDd2dmNjexcw6HTXDk4NRhYZMlrpfjkLADo3FazXVmJvB6dnHdmt0A7noBCOLBiH0Ji4vVS2jpEb15UzFWAVh8Zy+gIG1e7MaA466Hw6YnwByRCoiDJfAH6mAIPH8fDRg9RRCfAEI4z3NXyLaPIezgCQLXK/FWRvhTYaNdeeZcVVZUs9ptOBblHnqZd1LtW7OY1M2wUG2oFL6DIYDOL46CSjG8+ePYsTQEFvOML5AZiobHmkiKTeL8Vaw/ol5WimDqtmPtsq+lHgLX+7x5pJr10csXb7LE5PTqPLPVyoklNc9GsR/lCVoJUTNKn33Fnd8zr9XlbSNfLmaktB3g7OgMBje20l95na32nEjW3e89ndm7vx2p39eOXWVtzkuxZj29AppNFuQrgwUh6XcF5xKtB7G4CcJmP1E/+zv2inPtPjU4HJb/7dv5mFf27dKpa4mVlunQqVucxqaPNiPIIJEIgMgTpeKloNWxEtyJA8wtyDWFZslWm1hC8rdAoQTPZ06/0RhsHwsdMShrg0tp6eplGlpdLhfU6l5DPiKFNwHxlDQKFXbRvUcCmvPAok+vI3BeAQhQt0bItmw38yiEhUI5a/4xx/WVxP4OHhFIgAhO/4PH/Jd6kc8z6er8IQ4EgF7mz7FABei5wtVFecp3Xy0lyfbxUec22KSIoFjAAmeP+CE6dyvE5RZfcyznrTOOtOYUQUlL/n3nnVH7eFceC5OGyPX/Inz/Omnutb269aK9ptSNxTPUcPT2PjswzuNzr7RT4Iggo9EiwxTgrKBKFwhVYfz9QcBLexzz08uJa/0ftBvtMTLV2dR+kSZXxlWXL6y30LYGLBIwSP3zij1+uPQPSzzHRfX1/PFRNlIzRNEH3VhsMnlxME7SR+4ze/FU8ed9MTs22ttWqhHDDO8pgKTsBsQmyWuGcspbFzv0VeC1qJS6oE3sYIK8Dff/gsk0t9SCsLf60hA/VaNacOLla2oj936gdFJBCstJAs+4HhUjklBqAjK6qHvAqEhG68R3VDUYGafALF5QdBA0Qq9qUSVHANpy/00nj2fHX1641KVOnjGXxyvQKwYDwyJEZ/8vBOKM0SCjav80KJJjDhPiWMEqgG4gBMuOBiXQ9QYpXjK41x/Mzyw5hP+3EIOBtgOEd4Y2OMdE1jAv8qNa66a627l9YSfDgD7M1zbtqVdXYz25D/eM73/OEere1WfPlLr8cPvv/DOD7u+kWeI0UELgLk/f2d6CzsxHihEn/0S6P42t5BrJpEPV+O8Q9X4/oHOECZq2ObpZ39hB14jUaIi2UcHYxxD+PkioWHz57CY4tx+95dgO0mxrmMjrmIZxiKB48fxg/f/yQePOkkAM7oDzxt2D1376U/CbTha6eWE+h7D/Se0zz97gBvtcezKyD4DP5aYWz2WmsAyFo0AFqbjVpsNWtx59YOxx4eZz0WAO2ls2HMR3is/OblyglDGXOnLp+dxhjPdgGgPGOMJnj3Hz48jodHZ2F1Z4kq76pvVV47jMfm6lLs4s0e4sF+cIYkIU/WnbnVqgJMiuRbt3QwRwDxizLgdGulFjeqtdjbaqUhrGCAay5jxujP4Tu0XRogiBDnxyfRf/Ag2t9+J0YAktFHD+Oi16XP9IW20ypABDyJrM3pb+XuzVi7fTPWd02i3Yl1vG6nhpwKy/xC2q4nPx10aM8wmo1ybG/WiyklWFSHJhM9GXeLPC6XG/CdO+rWMrHUqKlRag+jri6dHfctkncZS+hROF+2SCc6k+gBl8+ePgEgPMehc74G3lHfK5wc5oGlN41Rd5oVSYFXcHKQ+QY0WXUqh2sJSuCE1NWZd6Hh5xBsra1Z+dopJOQWfrLse9dVgmedjJicnLajPxjFZAKIEJgw9gX3Fw9Jvc5YrQNM1tBzDccN/akjZbRT/ZWzC/0B1+mjIwdxetbNPZhG6Fw36RSUFKsktQVcE/pcQ+vc2oX2WG35HDlbAfQ47biKbr65s8FRi53NMva+DjCpx2YLwLLVjFs4E/sAku2NauxuNaCFq/AWs3DhHBt0OQS8AUyqjFFjiXFZho94/fZf+ftQ+fW73/292NnezORBV0JYbEc059zruR0bu9vgKAGKnkSqXgZNY5Whc84zqWw4Gef+JBZHc5+Razrjxk5XCK/7OY4htFvtjxFUl00JMjRyhtYLc+5fnlFq6p8ECAIKrwWhM+KickcwNK5pbFMJqrMEN8U18j33K67F719cR0bz/AQQXk8B45peVz0hU2fiK/9USnobP45CyKRenRONRPjsffxh1mpJhi2upwHKSq8qdmjkNfx9tpmfCYoEY0UylWFIw6gwgPkSKFWv46qd3vA8jk5HGGOop+XL7hRtKcBR0VYfxfvsbv7ebOkXcCkNkfcQvJg8qz0xsuvcrf69RlCCK9iQimel90UfeQikTFQWpWuYeuaE4AW482h7MM3VMRcYj4ykYbyMdhgyvnbFwcWEG01RIBgbPXYMxSKKagHBV6m554ZJf3oyLuXc39uKu/duxNYuyhNvqlLjN4t6tSN4px/H7Sfx9d9/N4bD6xRIFaw7x+a0GMZZujvn65in54Rit8iX/FCc49igIOivymp/s5m0evfRcUz4OJecI8DZD/pg7so6hqe8thcn5/X0tBJArK7D3xUASgVvF1p5PVc8NCco+Quub1QDg7qgCnfgBBTSGQLns8CE5xXGUKXMPTPiwgAKLIyAXHFNpyPc+t5aEXOnhQB38lzBh44/l0NBzTNlgnskSCkiKLnEzTLSRhxoT2mVs1cdb54vFuML9X788dpBlOdTaFbOyMaY8YQLMsfCCGkDj25zC8+osRzbTXN4zuOJScLwZvaDdmX/eMiLCXp8xVcNwMwO3tj3v/XDTH718+LcQqZdqrqzux1nJYAJpuFn3mrHT+w8j2W0xVKUo/t79O9jlDX3cI+VZEv+5Bjisc/o9AyF2l65jtPTs3iAIVpp1uONz3+uACWrhuMZB3j+Gd7/00OMRXsYT5514jkgZr1Vx8gtxJi+2uASMvbg0VH86IPn8cEnh/H48VHuITR3XxOMgtONDC5ssxjdXj+dCH+n/Mh39stIRbEahx4AfBfhnwW+Kw24x4tKrkZ85hiLrLGEEbVI1tx8GMBeNCvR4/MPD07jEcDE3BCvLAhyusAo4SZAuLWyGDcxHE9n8/j+MfAeXlzFYLeqLk1Gh9BG3AtkABnj1uWrlWiWVmIdr7mFzKwzrjonbv3gyiTzVJweyfwSZPzCDTCfH8cInhg+Oog5bbcf8nkxgo4k/5Az6+OUcWxrt2/E2uZ21FqtcJt+l+1aniDz9fjRWON6egx/XmSy5xrAquKUJbxQQnbM9UKq87CekltReA1r3VTMv+Ii0quE3E5xiM5Ho1jEnqwiUy65dXdeox5X2JM2wODs+AhQAIBhfFPPwtfqeNyUBPImny+5Eo6+u3mpOWo7Gy3sYCNpqc7E3wK0Mlbq+Bfj5cOIrEuFXdGkvTTNQf4XnAwGw2h3e9EDlIwBuaMp4JM2CZik2ktdrX1L/QVIy939oQlDzD2MlmMnzSHU+esNcs+lLtc8xXk4PcF5oP+mRpgUrhbQxlhsbwldaN69mypqd/vnACJ4sb7uLsXL0YC/9jYbsbGxBP3pM++dVjPnsG5bAJkWPVxrADrgJUtZaE9K6MyrKXagA1ddOp3v8u0VwK/J40vxxf/pr2afPsvjU4HJD3/0fRpplb9KEtnMZo1Fhrxnk8weT0CiclBxQtfcEClBibkPkwyP9ocQcMjzuKgiuQCznNPJIUQawW4TjRCXEAlqlD2cCzQZx6kVB03AINcX83cICb8VocskGaYzrsxQFEbTQeYJhvX9S0OqwBSwhPf85xIFyOAaOh08JbE9PwGKApf3R7HAuCoAjbhGKiMR+Uw7XjCUD38nAJEGMmv2B0ZRAF7ml0gbfyea9p4v75u/ySRWUbjABHuBAnM5nOdrQF1b3xucx/EZtMViOn9Og7M/uWQ4xeAP2vOybS/pUIAtAQrvIamgTBoaddEwGd946Wf4T0CiIV7yZL5J0Ca9OYyG5E7BjFNPMAIw6Y7wDkbnxZJdhsS8kUbTSIf78BTr+V9O5bhxmdESV0A4Z+w+D4t65IyvnzvvvFZZid2NZtzYXY/1tWqsYdQaAJNFjM58AT68ttJoD4E/inavnbSf066djQ0pA61pNX2TthoHx18vxZwDw7K+z3GGdlkVkXt67iL91Tv55OlJFviT71WUjA6e3nI08eheAyhVGlvxwCqI1wKKMkeLo5bREo09khpRh+YVrMDSJJb2MFwt98GRf40YQu9MSIW3ADYyQ0Y/uFyGp9JTYlyh91zwI6jgGAOu3NeDBsWiuwSLjOh3et2cWxLUMzYF0uQa6ZRxr3P4Cn40cjJ3dQ60DjdKEwzZB5TtjXIBTCqX/cz1aNRbGOPDeH54Cv8Ve21Ylde5HIYhlb8Jhj94gMGyTQlC/uCRHPjij0+VejkeP3oYJ4fWl+ET//tF8RJgsphFyY5iMyYAtZ+4046fvnNGPwRF1Tj/7mpcPcGMyPNaCHkSsKQ3qBfcxeJ215bj6HoSjx4/RinX460vfCHz4vSqMw9MegMgXopua209Vxluopxd9mzETeMlfSfj8/gQQ3zSm8Djkzg6cV+go1xKaTQFdsk6GU5D9qFNr9/LCp1WQ65zXTf2W9veivpmK6eArJGyiFEQTJS68EVvlB1XL1kuXF1AIxiOhZjSyelpHwN2Ged4zu8+O4xHz8/oJ5yIwnWlmfIiyWsYkT2MyA083Hd75/H+Kdd2LhHgoYOjx+00+RVjfH3OeM8Wony+GDVAahXAWhc0oW8yugvfaC6B7wDyVX6Ltw1PZV4Yz+ftXgzOOqlPluVZlRXPufkql0Zicsnyys5mHjWjnYxDpVYUsMvzU1dexbCHsT4BmABuBSaN2kquEHRpsAOQCfgCaoyekdVFpxAA7S4/Fsdfwocu/R1h8Lu267QdK9ilNe5jIT+3GLHMwcgIw+kpPAPo48pGxEz8tW8ZWQBcVmsbgOa7sbd/H17Yi9b6GrpkPeuK5AahTqkANty7yN2Nc18ywHAuZKCd6lNnFdb53cs9c4rlwq78m+S0olu2uNJwAlhRjqzIKg/ngy5r48wxaUKHVgNAAE20NU5Fu9FeD6Da7Y0TmCQ4SVDSjQ7HGP60c8WCEJ75XcO2NJvJ8zNpDk0u1Sury7GOnnQvJVf+tNarjBF6sTLPKfDVqs5kKczjsw/KTkaBGIqcDUAhXeBgDmxP22Xg8CG8aJE7Zcts6q/+M38fIiYff/QhTFR4u4ao9GbMLras+CWMkEgP5nm5Nl8uUf9ZK8Ja/K4R7/Yh2KCX2833ACaXKlDOvQZ5zbjmpUzDUafTZXqskRThmA0sKtQYS2mjETK8DJ3zfb5XCPhWMJDTIDkhj/LV6Oa/HOf8k+POyel55jdOlXi/gvk9x+mZ/Mo3eR4HzOb1bJYI/2WkRMWVEY/8ffHwPB8vQUg+81kqmhefZyIb3/mJURP75cP7aCCL1TXFYTa0lV+NmHgf+zgBnbZ7Uzy8MciZa3lP+p+JVynA9MXr8fnf6/jxfCjPvLWbhWeSv4Kegi0VDGZ9hf7qddTo58sdpvUAzWXxvhYr03NLBO80DsrTLHlzhVz2bQTBokzb27vRxMCpqB1r2woDcehdcy3uWwI0ZB4JDK3hKHO/3ImU9y6bW3PTNRi+sVYDDFgAy9+g/hZQlDFAKIZRa6BkEehp/wIghVdIu/QO6Wn2NUEA/9yzgl7DhoAH+mpfLvAGTXp0eianOqCJ0a7Dk15MoJWgdJX26A1t4Tl96fV7cW9vA5tyFY+n9ZhdCErcbwYDVa7HHAWPi4+1GMXKfheQ0otqsx+/8JNPMWIH8fSUvl62uI+JkYXRSOAgnJINnZZRsyTP8lojBpiB6DAS3qETXjgITmVdX2KwkbkFjbRghLEo0R/BCQMUJREi41SCt0pOFdJPboTyWE2a44iqDbmmL/CQVibxJ+vAgqsO7/CecE7u3r3F2DntdQ4d6Zt8wD30jAzacdd4eDyMDh6bD/kpeYo/fyAjjBlMtNaqM/wACZdhotRtS0oy/VWxS7qbd+7G8/laApMv3ujE124f40WDvabL0f39q1g6rdIGLgnPZ7KlVUPhJ+fNh6XL6DWX4mHnRNsbb37hi7HeXMtIgDKrJ7fiNJvABH53C3mVabnmstMyBoDr9IfhTrCu5LCmjfsOvfbazXj7c/fi9ddux81bu1na3VpO1nQScHgNddsUh208GEQNh24RI6CytqqrYERaJdBUnhxi5HjxDGCSTgzHaMLY44mb7Hx3O87XKzE7sS7FIGZc5/3j09w40VUpHjpw6ahxPass79eW49Xb+/HNZ/14BpCSU7JEvTocI4mqSBA+B4zo6ZaQU8QoQa17zqhLBUGjwRhvfJBRuUzMps0T5MaES6t9D07aMWn3EgSv0F51szlomC3u6MDQxzn9hi7V/d0oYxwFZE7NeG7h4E5jCjjonJ5E+/nzuJqMos73dWyO+sZEdKO06ksT4sFTGXG/gk+0I3Q/+cflrxr9YX8UvTOXh49jDUO6YcTiBfgUsJu47HhKBKNZI3hlZuSW6xkdaTb34pX7X4rXX/9Jnt+MW7fuxu7OVu5qvQxtnXIx6uR9jVpbBd1k6SwFgXxljhh9s6RF1lqy79ZYAhS+tBXurC5wHQ7H6EinunEgpLHSYUN5aOPq8IuLCtwU0lVsqXuhg7lGLvNuA2ZHOIMDHP5h31om/Rh1rcpspF+NSkPQay7c2Gy1YgP9q/PgyCzACws4V/VNt08AKNO+FZzfCo7U4tKM95e8hyaLLhGeZBtd0p8bFl4ZiEDvpt4ZoesBRwD3Y4BJd7qYK29Nhpd/Zzg8v/hP/4Xs02d5fCowefDgvTTAHrmKQ5YTcadRY6CglkLnhlElBFLPVOKZ/CijjIaD6EK4Ls+dwTAjKBaYseEL5qrAhOaZbOC5bpQxOEvVJKQGQ+/Zaxm+0kAXa/LlMGSaQXbwinX8GHTIrSevwS1qlLww/PxJo8uRit5hyfd8wbg52Ib2kys83+9eXFfQ4CMjIL7k+p5rCMtQW0ZMON/jDxQv53tvBdxnfqMHbxuzpomf0yc/ty35O+6T53guh4Ahmct+8NrpDyu/alBd6jZFkXT6M5hTxi6Uut95yWwrL4qojfd40Z58ydi9oI2K3GdOChORV7FN9CKNgmFr+8RHfL4YTfrbEBwxZquMiRezlLR5OIqTlymSblUWL+iPfTR4454ON3d34+aeZaHdfKqefTYcmRU/nQYE4HodAZE0N6KSKyzo0wpj5jymGz+aW2KZ8Coe4bKRCJNeVd6LKnSLLZ0ngDOxr3M85dqFIC8trSaIFmYKnvXwVOY5zvRXWrnrsXVhDC4Y6s49UmiPm4adYmCsv+Nqs1U9B8B0A8Xz1p1dDPhKnE4W40FvMSaXdQR+I5PzXHmz4NRI/SJWbhzFV986jJ3Gaby29yx++rVHmeD9ybO9uJ7tMQQFOJI95znlwmHBtTLWgmf3K3Fs9GDpKN8LRmg/CjbzulCsJfqexbZQVNfdIV54P+ZGj9qHEXiIEJtr2acKvGwugIZQGjS5D/fODdWc1uHeyNlCaRp/vHYUt0ttfmNIljHAc7t371a8+cb9ePWV2/HKnZtxZ28nWq7QA2hYRdnVS8dOO6Q8FHKlqKnI5VMfeoMWaWs2V6MPwHYsigd94wdONLgx3c6tm3F4tRnT+Ur81P2z+NzWIfzAd/PV6HyL65ygrKFXkbNVVCqewlcDntulq3i2cB7ty2m88tabsb23m+OXDg2gxAJ5GskFdI8rZgQUy4xtRkSRbYYeHnYqGQeMa6fXiXFy6aoAeXOzGXs7m7G7TT8wHBoiQY8VVu2qm0xOMI4znLEm4ESDnTljXOflVKb3EZ/E2SAWjrrgyws+574THD7jDTvIyls346peicmTk7g8aqcj8r2D4zjgHC6GDIpBnZLU40dWaMc+7dnfX4/vPO0xFsoGLKJ+oGWuotDQm8d2AVh1JVLuCo/hsRy8evR6hvGbXEUfXjq12jd9GAMgPDeXu6LHu6ed6B4B+gBvizSaHmG40SOMnlFO8xu0FSoC6biMgV2GJuZ0JYG402w2xj70o2/y5tFRHD89yATgFrJulLQBX5YhkNheGXXT1iHtHMH7o6tRdGed6J93YjjpARJM5uxH54xrdqZRXVyJ7fVWWKRPp1obkA4lhwE6+eQa4wosymvNF67QL4145ZWvxOfe+lrcvX0/tnGoNrY2uUaziDbRhnOT9ZE1p4FPOqM47g0KHhGYAJBMRJb11TNGSyyfYWn63DsMAK/NGI/GcXLWLhJVMx9ER4OBF9RIGniC0xKYuCrHw719NFjmO5nyYHS628ORAlhOAc/nI+6PQ+DYyRTq/Bn9U++XsaWbgPL9tY0s2eBNXHJfhTaNDafWnKazbUjewhTdhW5YHEIfx3sYZ4zP0clxWNyy76zHsMt1/b4LsOugNwGFtP/Z4CqeTufRo6/DSsSwNo/B6lX8xf/+X7ZXn+nx6cDk4/fpBywN0+f0BR2101Iv7baWXaWaiUAgWY0ThBaZWpHOY/DisFMujSqmMRZAg9XYWVuP3Vojtpcr0VqpRa0Mol4qlP8CA2ll2Nwt0XvzbBKU3sYijKRR0bjmEuBsjM3SQCvtgAi+d6A1sIIQNb9fOdftP0eoyD95AU7yd4IML2efCkYpwEPxuQZbgFbkpEiX/OrFPf/gkVfyXi/a431sawFKXgAFf/uijfl7Dj33AowVAEKP3RyYYj6vhBC4GuccoYC520OEgWvl772e/eEaDE9xTz/y+t7Bh995TZR4Tk04VVTK+VdXJ/kvI0jZJl4jKFXovq4Hw/05LSogbg2g5ZsdayVIW4a8cy/pwXvvV/xPw72PcN9AiW+28B5U/oyfYGQoYO10cjWE4WXzQHzYZ4GapetRI2moPLx+hm75/RWGZ2GZMTZ3g9dzlOq1CbUohmn/Mp583EGR8rvM31iEnsVyZIklAJEHk3c5JJ07fkpvay/Y8qw7oCcGYDGi4Dxx3XA231rGfgvlf2dnHV5djOH5cnzSLaMwKwCTBsQwYZBbmZjb6Mcbb/wo/sJX349bzYPY3D6M1cooHrRvx4OjO9wYIHOOgfTK3Lpk0h3jLNhacKkwfJ7RERUXSl7vlM4ASvBaBBsoxRB0AfjnnWEEymOhexrzs2cxP3wUpQ6gBAWP2xeljVu4s2vm6NJEp3lURC43ZrRp69yS+OZdyAPzSfxi4yzeWO4kkFD2jDI4r29Zc/eCMeTewttyTw/Brcr6mx8exCFeZDH6MmDx6g8eGCxAxwa0c3ry5LBLd6T5y4fjMQ83umttb8ZJbMf5Qjl+9tVefOnGCf2mz5fLMX4XQ3FIR7AyRbSkOCaMYQ+j/gxleYhivfXGa7F/Yz8sC6/Dk6AkgYirEFw9yHXUbYyj+QoaEJdqWhdEfvO9ZdnX6OdaE0MDD28CRiwgWWti9LwGvGF4ewnZsPqoPKVOcuXO2dlpypi6U55O8A3/qjPgeD7DcANKLp6exvXUvCucEsbUHQvKX3wl5q/eiCnt6H/no1hsj6KPbv1eux0nfHaN7Fl80pU6srLJ5dJ0HUP8uc/di99+73EMLgq9LIkFRTXlB8PuBm4a5zEy08bYtuez6C+hF7gv0Da6gIk255zg3T+Fh1yGOtKQYog7x4DPg8PoHp7ENXLjUlqVndNqRk6QcLAt/eQz+VpAY5TA05Tb2dUYR2CUkRIjB/0e4MRl4+1ulNGNgpIW8mXyqysAze1TZ0+v0Rl47/0YRefyLNrT0+hNz3B6u3Ha7sTpWSfaJ0PkAlDb2sCg13NKxdIV2hKVlM7SBHAzRX4uSpMYl4bQF5lZmUdrYy/u3v1K3L3zVuzu7kfNaadKUbVVnT3BibJ8u1FVK/AenHajbe0b6HhptCt1u2NbLCAwWb+1bqE3p7BxVBgvvx9hC58DxM66XfQ5YAYeyBydQlzyoc6v15Ezp3N4djsXfy8wUef3Jm4RU+SaaG9d7roAzzmF7WB7HfmrtlKJDQDXJsdes8X4u2rJXf+Xot5ai1VAtps7OsUtf1wvAXJKPeSI8QCU9MbDeH56Fu99chCfPDqJJ89Oojc4icrqENr00dkjeJv7IT/H/et43L2KAbrzvEZbVwFHAJN/4h/7R4tOfYZHYQn+/zx+7Pnnc/E6P08FoiGUBHqdL4weCt9BKipsSjQIDyPgImcobQGiOie9t1KNe+VG3F9uxt2V9bhR24y1qgm2a3gjWwg+hmxnL27dfy1uv/65uPfWl2P/lbdjffeVKDe24gqEl4mleDMmMqoINKq5jwsetrkwKoNkauWGw4EVgKgUEmyoAmF4Q4J6CoYqRV4a2qUVEx09MNqJuD3d+dyrzHvRy7A0rxEgX7sixblC+y7zqYzSwL94Lu5dPPtZ4TnRKBjeh5/94XMNmXuOn5lvMgOQuMnVaHwew/EF6NVcHdrM9/zNDjoe2tWcauHZ7zNnh68dH5VtkTnuLwoBytFDCBL8CDD4IIGAbeFbSWJp6gqM53SOtrbqe9oIRCzaz7WzGybVYVSNpBj1ccqoxPgsowSW8OpXrqf87ipL16twzE/pOS01uUbxzeIpCvrp0Vkcn6J4T1A8CIS7cE76g5jwPO11Y4yS7J4exqgL8BhCAw0ycrm8YP5TBV5bjNODQVxyTSMMeki5czDPRb0S6AJPSgNBoX1X6STNRVe81nDQbegGPXnW+DSrtVw5YMa//XWTOVdmWS2zZnjaZcLwYCYWKxNK1hK/bnTj9nYv3lw7ii/sPoudOl7dYJV+4lLAmKVlr4cpkG9SVgAaaXxdsYS24Z5zlP+1/Twf87mRZc5hSwAA//RJREFUDo4LFP2MZxRHCU8RTRmlMwz3s8cxP/gw5k/ei9LpE8ZvGqXWZtYymZe24nqZY3ETuVzLjQKzTgrtjvNElvQbYtL/MXQ5vEbGHFYJLA2RFR8aYnnZBDenGRsuG0dearz2Cv/1h3z2hx+OiRQuksKl8B/+jTLJX5t1Li2diICYJvwie+ogo4R6g9bfuEB2c5k9P7AaxADDd4IBOwHY3QCU3Lx7J1cSusxTHnfayQRTGd2l2kY+V/Cuy0vlqK/WY2dzO165dTfefvNz8fZbb8Xrr96Pe3dvZ+2m7c2NrDZsuQRrOni4Dce6m/FtbERjsxUVl3VyuMHkEnyxdeNm7tnUhn/NKxj0eumsvczRyV1hGXv3xjrHC77E0F2gXy7ROfPbOzHFIF0BPCyYBeGRKwy0ssV4SDsdJGmWU8XysvQReBu10xhLe3SD/C3fTzhcJq+j2MPQtmc4OIC4k9Isjhdmcbg4jYOlSTwvjeLoehzH8NkhQOjBh4/i/e+9F+99+534+J334unHD7MGTQ+Q3jWKgZyPBPLqY27pVIv42rFfpukXh6dx+r134+h734tnP/h+PPngvTh8+hRAMkIPoA9q63H73htx4+ZdgG4DZ6mcUY8yer68sMR7ntXrsOx8BU9+uR+zxXZMSuiIy9MYXqAPkAvzHZ2uEHAaBXMFKLANfinFAL7pqa+Rq/MSwGR5BkC/iPpGxPreCmO1FZu7u9FYN4pQB5iYpAuowLhflJYAQhdxPL6MQ47ng2LVoaDAPKGcdtf+MTZJZ8CL4+y050u9rhT41/ap+93I1NwSf58S8EK+Upfzm7S52lV1t3oFbaQtcwNc1e05p7t/nHrKh2kG5sC4ai73X4JuDXhwHd216lQxfLEA/wCRYH/zd3RI0YvIQC7s4FlZutbhqyIjKPvFJgBrF4C3w1hsYLvXplFdu4BG19johdjaWojNrYvY2ZrG1gY6vjzl2hfcm3FYvMAGF9O6n/XxqRGTj975DgYGAjK89CWJLPleghT+52uBge8VMgdGocvkHhjBZJ2XkZMxn2801+PN2/fi/t6N2G+0YltEVwOUlKsQ1doYCDcgpb4GWGntxtrmfjS3bsVqfTOq67uxzHdW+rP+gHOUmfTHUBVTATABDdXgKLKOtYNI6/KNz/5NNM8JBSvwWzyFBDIMjuClmLoyOqPRLpjKedkCXPAOZuFW0MZ+F31PQOJ9OT8P2mF78rsX/4rzvCd0lOkkII9so19wvspH0GXkREb3Pt5fT98VMJZNdwM3i6rhVhftyz6r8LnOi7bklJCMn++NQuS3HNwPRnesVNYu9/LZG5k74DI44YlmZpHr1FAIJpBJEymhUiygXJEgqMekEPid8Ei6C2xMgmuUV7PE+/ZaNRrV5ahivIwATMeGBVGOKGJXvJzbZwTMfJXeaAafoICnlzHs4yGhBDqdIYpwED0U2cgt1REv3ByajHefSZwLyQvto3588sOTmAzkSVoEbQR2joXjKT1N3izGqhgnx0BvX/k2KVbDmaF+DFgquKWV9Bb1/Azpu8x9Z60Rt3c3UjFNFxrxfnslBlermVuCRYrSKvzRBDxsH8PnB/HlfTznpWE8Rpl98+lOvPvoDq5pk0EVTMFnMoC8kLzsuBp85xkj4qFSMVoyh+ezNKXz4ni6gWGJqdU2OzEfnkb0TiK6Z3w/y5Lk8wrtqXCvxb1YqnO/OvcyKAKQyJU5AHm3lddQzzP5QUHgNUbqcyvtePviQSxhuCROJi5zfuZEvaCd3CT9XHFwzNj87e8/jOMhbeQhz+afguV+/LCq6Np6JVqtepzh4brdutd6eaL8Lu9t7W5HBxA1nVfjq/eG8ZXbx/DjhHNXYvwRfPiIMfJM+PoSec7IAoDlGGBSe/1W3P3Sm+iQBoaFNjNuRkXM95BPvT5WOi5NFOT5ijbPaP+s048SfFeBDmt6mVvbsbe9DWDZRPlu41VvZDJrFS9YgGaUpAyPyy/yjTJRRD2NSqKgOUcQMgKU5BJd6VxIu4G8nIa6Ou7F5bOO8wt84BTrVSzd3YmFL7wSF5w/eudhLHQApxDmEGDzI/j8DPlzFZu1PczD8+G+WjUcKb3s5Wol3js4RbagK7LpdJxerWS2BUY7jZpmPg7tMxSvRLur8JXJtuj8EQB5MDWpsRuzs0HMkcXcFK43iGv4WIOqAyb9USaZn6LcmxeiTnLKRHByCb84zdsZDuOo04kORnuC3pouV/DQoSP6vNbcjCaAwKlep8VkT8dL3ZVReOiAmY8J3vl5Gdkon0P/OeCYewnwr9BPl4zHBaDwWl2DMa1xbSNYyKtGXF3jKpjpJcd8GBcLo1hcvYxGC+O90WKM72NcX8U53ozKKnwDzZxS1249Pz2Jj549jef9bnTRFUNAszl15iKJ2VEoqRd9qFsSkKE7LClQM2KCbs7yF9DJ5NdHT57G8fEpep7foIu1R4pKMr+6nP6aYJ8b+f2hiImjpONnfaieCx/M4eES5Uv4m/FYcpkwRHdRiGOwAbgyUrK2WotWrZG2lUHjKBwMZf2ipIN/hQ6exCw6AOx5rG8vY3fL0KUcra1KbG/X4ubNBsCxEXfvteLO3W0AidXea1GpaYPglf40jk50SheiCoBcXbkETF7Gr/3a/yDp8lken578+q2vxxVK0DLNBc1k64L4KqSXSZoSPEup+yyjwwCCEcGJYTzBSe4GyW/v3rwTr+BJ7OLJ7ba2UPIbsQHR1mEkw6Z1UGq1vh619e2orW1xbEcFxl2q4uWVGyj/ZiysriGYVQYG/TzFAKCQjDA4GB4aYdvoIdp8+TpH337ACIlaZAj6JCPk7/PgNQjSELbvfWjYjM6kd50ggIv4c77OKRqODNkiTIbtMsGOdvh4eW/l198LZIrpnAI88NN8XVwQRoGeJg+bHGjkySYLmnKqwVAvRDSx1BCuv9I4Z/4Pv80y71w/k+i8Nte1/z68hgnDCg2/ynYUUSY/f4HSUcjFYTif9vN74Y7fy8zZTK+DAmtUVmF2hFowiTKpch33I6lCtwoGzCmiDfe1wZPc3DAU7rJFPF89Kzx9QcBgdhljp61sEUr+kvtOMJhTFI2baLXdPO+kHyfHFhLi/I7L1BmfhWqsVhrQGaWL0TRycTEbxeMPn8ezh4II+yz9jTihcOmTBsrIlvktTku8HD9Gg3P8i23AwJpPUXcFEf3Uqxi4tA/eVTG4rFmAswGf7m4KkEtxNF6ID/plvDd5Ek8VOpRq0LOG17B2Fl+89zBe3T6CppdxxPgdj7YAlq0YD6DzuBELMzxbeOvH0zTuwCxFzCWhrQlaVIAmzWCUnMYp8dqISel8yNGPhUkXwwEgmbod/nIsNNZjjgwZFVlcQG6QlXmTdlW5GMccz3g+psdGuczAVJA0864qMr8FYHQP8/el6Udx2XUprGCtmF7VuikX8ousJA+bJPq8PYy/+Z2PcvM+P5fLvKrPPgquEwstxHrLCFdEp23SolMRXM/x4HuNm8Ji7spoeTcm83p84c4AYHKAHh1xewzGwXLMPhBkADH4oQbQqY1zXs/gsZtffiMq60WFTNuQnEAf3fjwvAcfPe9E+8lRtJ+exPAEp+l4GOPTUUzhsam77Z72wXqjmABWpmfDGDxz/xEMmitoUP4mkZpXVwA6SSLckYyAR164+sHcA6cs1QfykHpRWvGT5Ltsm7rjBEN/5D7yyiu6VBJ/7nYs3LvBvfsx+eQwVpAj6+48eHYY73PNkTwG71svZoIeYERz9Z6rcqy3YRL68XAWLme94ma5JBz5kk65nNUphq1WrDabsdpoZITAzVcrgKwrZNhI9wzDa6LlFKegNDyPCveqQEzL7wjsXk41F84gF0bnqG8KcCKAxVngY6G2BTZ78PbJ7CKGtGUJB3O1tRdV9+DBUTVKYTE3CxaaBD9DHgo9eBUj7MqQ33ZiGkO88HkNeS5f5ZJynarSJXzg7txurjdlTC6MZuJQCBbtM2219IRJu7lDOcB1YQXZrM25bzU2AJqt5hYO800AyRbGFDAfAEraavrBcacdD54/iyftkxhB5wv6Z26PmyxeMRYZhU69rk5nTPkjTZSRasVd0KvJHzrrOuqdXjcePn4cp6ftdHYLpfoSmMAU/I7To7a6lHkmdQx/jUO9o0o2OmiV7+4QnYfuxP5HFUKDBQBlACKvxCW9ZwtbuoMuaJQr6OtKNHmvXXqRTQQQkb7YavTG5KIbi5VhbN1YjNb2SqwB2BoN2gAw2nBlEsB8Z28v9vb2Y92oEqDL6coVdyinTVP09WAyT4d5eUl+NOfpOv7yX/4f2bPP9Pj0iMlv/S2UzhAGsQsoLBUIg6JRezldk2FJDsOSMoAGRyBi8qvrxK2kmAffW8L55u5ebLc2YpNj14I7jWbmmzToqGXLrW5nZ5fwWFZqa7HE64UV61s4dw8YWSiDdOuAlS2ErFokUOI5iicTGCgUtL0IhYngRJY0mg8FIM5xY2/yvebIzxKccDgNJFOkdyUw0UDzj2+T2WS+HHRei03yIjLTC2b0dzJQJlrxuczhw3YkOEnmLZ49DE9nrkbRYj7TNhXJmXrxCn8CHq4jmHHFjpETlwxbfj53R6af3j+VHGNSgB9VleOEWPLCfS8qJmDRLi7Hd0W7i/B2Ec4TjGQBL4ijh1kYC6+Fd2YL+dyqgzKj+8RsNmtxY2MdcNmITTxgiwE18NLXACz11WU8jxoeSAu0vRHNpoWQyjmPb4Ny3wh4x2XFHacqaJTKfLGMwWJsY3k1VxxYSM79LM6OARsjFNJ1OZZcYgt4AR5Bv4sYD/sxGHai323HJ+8fROeE60HHYvM0c0UuARkOuIDO5edSu1Acjv8L8mX0yzaVV1GcKEcjPno5eqQaYRnD3CfpmEsQoV1/TB+iFsfz9ZjEOu2uAAbgFUOhzUls7z+IP/LWe3Gn0ctrXJeuYnMVww29DzqtuOwAHobwK+PNYNsI+iVM4zDPgfcwAtqI36AIcxUTMhWjAYAEEDIbRowxagM8bs9DAZXwQBGOmOMdZXIwIMZ9PXJZrSAA/pJXStDCPJ4SlyvNVrJ9bkc/XwL0LI3j/lIvfvrqQRx9+B4yqRKqppwIBhMEY4RzOobrWk3zwfOz+C++/WEM4M2/10MO97G31Yx7tzYAt/MY9GYxHExTWaazwH8LeUlud+KN2s0YXFXiy69dxNfuPgUojgoFfci4fgQvWULcvsjLRjAwRsL11t29mC2gdIeD1FGd024cffQ0Dj58DHB9Fp3DdnQx+u7VoxdtvpOrCH0IdF0e66Zy9vVyhPFxVk15A5gMudao3cvaIuZhCTw0Usq6Uqd8Jlg2aqJXjWEtkr0nDN9lypW6JedJZcazUVw+OcsN8dKRqK/Eyhfux/V6PU6/9V4sjq9ixZouDw/io6PDeGKovQ5tkFU9ZyOA3huWzCXsblpnNMVilU7roBVVfCq13Fj19q2bce/eXbzeu3H7zp18vnX7dtzEWVxDJy/Sd2XCzTOHHeSuPYoV9EyVdpvaa90Y9YHT4GmQ6bN9yjw1x43XVdpmMqxTBnr455w74/3EXJ/tvaht7kVjezfW0P9r6Ih602W1tnsxzjm/j72YwvNXGFo3Ih3RoOECNgYPfI4lXly+yqkds9XnM/jhciWuJoz9eIUxAZzwkKcKB7KwAY6D7VtcQqdyjUp9GdvTiFaD+1daXG8NoFNHzpYYa3gTEHt61o5nx8fx5OwIYDWV3RJ8ujzZoo6XF64yRZ68ofYmlUlBGwHaamUFYIJM8i+BiRGoTjcePXkS7TYyK4rlB4W7z2vam3oQWq4iuzX0aLVWRE1MKVBfOVV/fn7N+NgnoyWICXSqYfegIP33Ut6xlEBkE6e/iSzVcVKcdjayVySLz2J8Po3edBi9UQ9nsBuN1mVs7i4yJsu03bQIxhV9ZyVmt5ipoFcqFcYK2ShsJCgaSGQNrFRhJUAlvHKJrBjNWsGB/Yf/0t8HYPL+b/wnEKAbQzyiGYMhzhKlZUgctCggMcfCXWBdumTRGJcIm3vhc86rDpzP5DVUrK01MiyaVTwba7HV4jVgpApgaZhoBAGXME7LGKfFMkyce6eggDAyeqfINZ4Rnh2Cl7UA8PD08AVH1zDKEu1bwmNi+NLYlDAE5hio8wum5FkblZZWQTKkrwdeMLH2y8PMeT1mwYZA4qUx85oadBWILOUjAciLa2nsNIKZ7OTvZTSOTHqFoYofcT1+X4CTAm17TvGZwMTictK2ACb+RgChOjBi4p4ORkyGIFMBijkNRlcuASX2ya5xMocKA8VJO6wLYel4r0NX+VqfnAtzjsty7b/h6PpaK5prLiGr5zy5gnJ1RR8Wq4wH3pVTbh6g8G0jXtubsYVnuwM42bFoVsultHW+t1DPVqzhDVkHoIkiNbPcvAQfepLmyTw9PMPT7hURC/qxjDFdQYBUUM406Dl1e6M4Pe7xo4h1hQJhcK70agwgHrhUrh293mk8fXoUz5/1ARIYdKiwgvAU0byLVBDq5qIujmPiOMsIL0YRMgu0nesXeAlI/SajYYwPZMJQlgFxSyhgCQgo6Y/ibIySaOzGcHU3RvMmbZZXARp4dAt7z+KtL78bX7nxOLa4lzU2Lrj38vU0TnrL8eDJ/Tg/2QJk4O2ZTc+9clmwjeFIUGIEDIVo0ucc/nb6JhNArYw1GWDMoIsHIIbBAZAAjlZbGVUsIVcL0Hs+OI7S5NCyZLF0fhyL5/3M+1o4x9O+ENAMchoBGIhSHuPFeb1e3Jh14ld2z+Pg4/dS3i2x7dTEy4TqzHPg82v0gRGwHz0+ib/5nU9iqnL+ez6kaCl+5sv348/+0ttx0j+Lx4/wg6FheQW6wIOOrSS4XDDKhYFu3Y4+wORzd6/iZ155Gqsr4/SGF8d44x/UonqFl63zoEMC8DWiZUG+5o3t6Jfn8M1pfPLRk/j+Ox/HBzwfnvXQZxPwGUYCfTSAjq7qmOIx6iQ45Xl+gQ4D5PbPTmJwcgB5u6lDZoDCETLZH6vT4LuzQfQBOKMOoBNnDCIlqIcc8FKxhFTnwkiyy4dT/q/lK7gTfpCW2J+YPu/EwkE/rpD51AEt9N7bd2I6xDjT7lp9K66aq9H9+Ek8BWgdrVwgp82cpukB6pweV9+4bm+7heMGz7gEVKA1uDAaCb8yZuqlWzf34vNv3Y/79+/g+e7FjZs3Y5/n3V1XoGwVdUbQwepXV4ycIVPWKykzpqtcw+RWe6DxU7c4pDr9GuTMW4D39djhEu5X6NVLPgcyxyVtjK2dWNnciXKtBnZuYAibgKFWOjypA5V56NXH2VBu58hjrvJjjC0GdlmCT5cAJhi9BfQ+tjUup8vQDhvQX45LQP4qzoF5HEa8TcrWuMKtXO8q22Zysyv6XOW3VmtFY7WZUZLMUythZC8WEpS50aP7yBx12nEC+J9x7wSegFBXAJ6fu6IQ0C9XQwP5R3/Cc+R0da3GPJeM834CD4zgPcvIHzx7DkBB7vytzoG0VGmrW2QKnrJStgsPjJpYHgEZyVoreSzFFJ1xde5OVwvR4LPKvOCBBMXQTF6qQtcGOtUqx6vmxQEyvIdRl4kVi5HbNk7OKTb+qjQCkEiX81ipznEQtWPQWXlbUH+id+FvX5ewwQEIEZA49mgr8AHdR2nrPA+HOoMuQV6JP/8X/j5M5bz/278BmhpGZzCIIZ6XtQJc0+ymV0XxNAQDBp5hKKcw1BgP08pzY5N/+NznPgCl534UaJyyoX+Y38qcqzBqq97Eu66A8otDBJZld5fo/CL43NAy71WABQCapSctEzuALssyTHkBMzmdE9cjDC2IGMnJSqYMsAl0hVeVl8pnOUdU+vKRIIJB9W+ibDhN4OAjAYTggR/+mIE8+CyFk5cZiRHc8DafuVHxXHjlxU/44+n5+sV1OXxr2NOHg2y5ehNrnXbgLQ/+eD6v3HV3hGfVBc272aFKwQ6l5+LB9V4CJfsiWDIhWO/CaZsCaCk/MK+eHRc2tC4oaeEt7e3fyG3b6y6BRBHkUlsQ8XypieLfjHLdIknrsQYwWbfw1hqvm80c0426YdFqJjCvb+5Gc3M/k9qqIHbDzGZvL7qCBsE2ifTktBMf4AX+6OFT+urKiGWuDTBFeAR+FxhmQ8nPDk/i4eMDtP11NBCwGm3NZeMQx8qmAwzFk6OjOMKTdQrHKJJ8YT8N3eqdKpCGwk0ilj4Om2PkeGhgjZTo1WqAXWGht5Njy8PcEg2fIfDl8mIqSotbHZ8CDKpbMajdjuPrDZSmUwe15Nl55TxKuw8B4E/jZr0Xe3U9x8vozEpxeLoYPzy4Gc+evB7X/bVwV07n63OQFXHaI9CQTpkIa9LrldM4HuMo4eHEzCkcnqcjfgPvQOOo70Sp3uK1S4BpixFGl6/62+Mfxd70/dgbvRPVzg+jctXJglMXTgNMvJ5TCWcgt1FRibTTibcXTuJP35nFwFUZR6e51FDlZhTNSIn874qCS+iqIfnuRwfxd37wOEP3/81Hwd/28Ytf2o8vf203N/p78LATg94UwAGYgwa5smMVeU5ZRr7Xb8SgtBa768P4Y2+foCsmXAHZul6J2Y/KUR5apwIFiJFZQoEvAsCdsqvc3IjSjY344ccP4ve/9cP4BBDxpDuEL5Yw3mvosUnsvLkfO6/vxxwH582vfTV1zN4bd2P9c3eijCEY9zu5euQKr28AcGmfHsfTZwdx1uvFaa8TpwNXkwBOnnWic9SJ/mkvLicX8MhKnGPE3Lup0IPT5EOvn7l4yHVR/RXjCY9dAkziGeAcw+YuAeV7OxG0a/TJQcw/Porq9l4s7azH2bPD+Ng9imIWzfV1DMo02r1B6gl51Vo/7kir4fXaGqfBVMcMPpaf0bd379yML3z+jbhz+1bs7uwiwzgOAAOdkVWcQwGCdUbUDBaPO3r4JM4BXlXemwSfNh3BSvnI8VQXo5/lCZwITbKOULIyOv7a7zSE/PBitRxLgJ9l9IW7citPxfYS6BgGXi/eKNMU3XA+GgOiZ7kU2XavuHEe43S1QH8SnCibSwYSM9XqfLTMeC0C5nAgAEfqLh/qNnnrZeSkmI43so4R55oNdFoTGa4uN+yhiBh5v4we42qJ9+P2aTzH8WlPAY7qrrQFTpMXwOQagKsO5UvAvs8FIFD3eO9cFQRdpY/TxM4mCExM7rckvSeqoz2fRgLMoKe2CPr6e3dVrgIQalXzTVZzCtFlx7nCUDccMcmduDlymwhVB8jYKJX3VJcps+a4CEz9rbp16nQ67RnMxnEEnx90T2KMM1Jt0JDSlHOs+GzkZrEIREAXbZG+7/waIEh/zY/JUh68zik3HEULfvb76IOe5T0YB2ThV371n8qx+CyPTwUmP/rut6ILADnpjpKgoj5BSUZDhhO8DdEjBBW9wqp6hBoGAURmz/PaLPIBDDGBam6PbrjfAJAM3oTQ9SrKBYGwRHRh/I14FNeEK9MAWWdCtNnjnjMEWCIZnnZaxqxkt/93iRpkBIGCYhfm6blANow1DJWyycAhMx4CD5mV2+UjvWcBD68LYFIYcF6ksBm+81sjIh4qglzqm+3lNwITX6dE2jbe5/WLw4dPMi1/c24xQUlxE873mqJPvS0jJgITBNWv/R0dlq5GSnrjKcBEOng9r11cQyTt9by3/bE1tsG8EtucZ/K9CkuAo9G3TRYgauK9uGa/idJwCmbFono5FbAaF6VqzAAm8+pmLGj48MrdWr6CMaxUXyypQwANf6+s1PDSG7HS3IryOgqW763oqrBZgv4Cg2r9gj4e59FZJyMmHzw5jAEeinOx1spQ6Ix0OO3SRfE+evo8nhyfwBGoDsCmKRFGtMTphlHPMIpPMBpTBDFXasAfWeoaemS0BIXoGAj2jIpILeljKFLiCkoEsYbquUQqtpfRMoXbMLDArUy7/IX0c1ZE4TckPV69gVcPMADAlZZ4FkxnRtoUTFGJG82LeH17HF3o/f2npXh8civeO3gjBse3ASWAPtcWizAdIB9qG9qdoAQFWHLvdbz4BCg5fYNCy/wSPlc+AIql+naUGlu8BpQ45VLmYCwW8R5l+Pn5eUwHZ7G5MIqdy8NYPvlR1GbPskaCxeOMYOFVxALek5GYxuwofnX7eby5fg6A7MfTJ8+iAihMAsFPKnflyvowroTQWH/9R4/jGw9OXnDjf/3xsnMRn//CXrz6ubUY9K8AZ/04Ou4nj2osCnrjQSqn/FlubMdwCa+2PIk/8YV2NJe7qReMOJx/yDj1q6kAlwHFyw0MXwVF3ILnduuxtNuMxWot2gCgp4BIx/7m3la89sa9uPfF12L/jdtx783XcknxGz/9lajf3IvXfvHnYudLX4jXfuprUdndjK237scX/sFfild/9qvRun8TXgHQ3L2ZuRrPDp9GG1od9rpx0hvFyfFpPHn0NDrwtQmIRt/Oztr0EwAL2TRqNYyL6seVXmWMzhLyePUUYHIC0IRwVxih1S/di4XNRsy+/0mUO9Mo374ZFwITPPcfPX4c5/zOSp4HJ1wbPcCl4ZF5bLWaXOMcuVyNZms9+db5fqgJXdFi6Kib+3vx1huvxt5Ose+ZNTY0nC4BF8zroClTOp1nXP/Zh5/EJcCkgiws0z7bayTA0bQfMALjXeg4dbLT0rLyOWN3zv0mGLcZxyXjNUc/lNdasZL1TJAk9Se6J5YXYgrPnxsl7g9jCB1nx0dRhveba/Woo5fq65uAJnVJJbdimCIPOhEXODSz0TxGvXmMO+hpgH9hgDGKPDtNbSTOqXDz72aXRkytDbUU9dparK3tAc52oQMyhFWypogrAQ/drffgWTw6eh7Ho14u31aHZpcZKIGJOW2XoCKntlzmLzB5uR8aZ9GGxaLKLbRVr5s3qPMzAPAdH5+F6Q3mR3lIQ4jo/+KZ9lr1tgAmS/DNUm5casqDfXMVmbVHjP4uYANWkAlz1K4ACEafz5EhN9fERKYuXOaF0Svb5VSnyc5j6NGfTuJoKDA5i4kFKquegq0G9LoSzKqyxyedGA5muYLK3a19PQDkd896MaIvXCqDEJ3OKGYT9PbEKVpzj9Cx0PnP/so/KUE+0+NTgckPPvggenT2lJs6J+YyTSsiWoJ8MkOJMJhOtyyW3d8EcIKCF2FNGISpc8+iLRS9YbwrGFDGd/5xFUld5rDgj3UQVC4i44wyyLQOGAPDOzp+CRPMcOYQFhSAFe80PsVcmgbbJCQr8hka1QACm+eGRQvUmIPNI4dfhcd1BSyOk+/5yzm8+DEwKeZGC6DhMwoTzuJnObgJOPyt/3id0zd87n38vff18L0G0Ov58Hq2R+/4v7Kah+eXERY9KvsmKHGNu0YwAQfPAhNp6soVN+5z/vXl+vNcgma7oXUmhGZ7CmCS9/aZ99bmcI5ypgGHrubUVKvlWEPRuRyyuVZsPlXGsC0s13EEKjAxxmuhHtera3FpTs9SLY/LBZO6NAzuO4KQcA93/7x0jwnAy0K1FQur/G7Fsu94IuMxDN+L6QQGH2Koh8M464/jMYbPTfrKtNnwpS02V2aER9rp9uLp8+M4A8hIL4Yw2z1FwczOpzG5nER3PMhMe728LOfPedLF/rsUXC9DuluZ0b77eLkhYtbcgabmE1i4yGkx+c+CdoIpPSzpWuEaLjXlAjYhw8IWtNrc3onL+s3oXWIULBCyVHfQofUKmgjPmd/v7gzizRun8c7j6/jtD16Jo979OD7bjfkIIDFdgR/kD8fH/iHQjFHmk1xNMTgAEgGKq28SjEwBGUZOaJdrJ9c2ASObUXIKp9nC+6cN8AICST9cfoNGVTsBrC5pnyBkp1mOVzaq0boaxOr5cS45HHG7axRlTPqxeHkcv3yzH19rPosa/fzuux+kx2+RqVW8aUuBZ04S9FNBW4fmCAX2t7/3MN4/6iV9/xsP+5YjG/G1n7wb27ureLkRDz48QkkPGC/GnutqPJ0CkVfNWQgM0bS6R/Pn8SfeHsd29Qz6K5/Lcf4MQ9o2SXkFbxoFvg6orVdisYbSBpgsbNWjCmi+t30Lj3I1jcHN+3dj694+xq4Z62uF567hc++VCjJQWQd0A+bKNYA4IGfn9ftR2d+OKiBl485NyFqKn/gH/lhsvX4b0LMQb//Ul6Ld78azp88AnpN4jI587+FBPHl8CF1Q4KMhgOU4PVf5xx2TnRJbko548kvQ9/pxO0rdSQKz0jZg/ydewTagI94/wCcuReX1V+J6rRYfvfdBvP/kSVzCu32M+FOrvxq44l+xP8kCvG5CrMXCTGQt48XOANDoGcYKZgjrsdy+dTO2t7dyOl2Ptog6o8uguQ6B+YRdwNTjTx7HU8Z+AVnVP9eZzHLzDqIPXvsbnTHdIPWbd3Eqb8z9elyzW1mKCTx5Tfu4EfqgkmBEp2KKLI6v8dwBGVN0wZUbIB4ex+Dhw5gcPgcsrMb23duxfuNmVMx9qTRivlzj/Hl00A1Wpp2NMKJ9HOEz2j2kDdfYEP6t6kgY5UQW0ylTt8JOc0UTwyEYa66h79a30H07sQifXeEgqGP6nW589OGH8dHjJ/EcZ9xd8ctYbHfMt885/Y7jMAXEz7FLC5f0G8e42KGY52R18xVNWgWYZHRDWXEa/vzFvjadjKQZRcvzabNtTNsCNXNam3bX5GvAqqXp3eG3CZB0VaD63iJpgsBiSwd0HcxgHo0zCxN0iFmhTtnkbACyJFC+1AY3q3GNQ3IBf1+Wl9BdszgFoFxcn8d6AxCzeJGrIc9OpvHxx0fx/XcO4+NPOvHRR4fxwfvP48EnJ/Hk4Vk8engch8/aAJEL+oRdPnOFnZVtr2MwwLkSDMHTv/zn/nE7+Jkenw5MPvo4hhjJMxvadhlm2zBELJQFIygF5/wN7zdc8+1SLzw0COs8oUtbZcYlPG/DeWbNq9CsgVFnABocqxDUiIkloS1VXjBRoaRVY3yd84yXeHwmqh23+3Fy1k0Dc4n3kggVhjJhKCukcg3n4q9nvZy7c244r+M1FQcGyg9eAofCcL84GOQECTIVTO13BTiBVXy2/TxnnoZKkx8IUBIQ+JngIs978R1//c6Dj/PafpjMSDN8LoCT4KYIm+lxFHvQXOSqG6d1VBYaW8NmU44EFejuBYxPLmeFZs7n+VqGLa4lyCumbry3c+9ZDMoQJ+2xWJvXtCqiW2q3LK1tLQan2fBs9LQvr8sxnC5HD69+uuBqE4SX315gFKbzcgwuF6N7uRB9nifXKxi3xRhd8F2sxtUKnjseyRVetjUApng2bqx1gYd5gdc/QYkPp0Xk5wnAxPnSBkpyAUOeSZ+M+aDfSS+xh9Lqc172n/EczS0MBT9cjGNwMYpz4LFTjNLKlTwKehWwK6hwLOy3CkElrvBKk5cgzho45kkZwnb3WEFPVn1l/DL6BC0dU/nKudvMq+A76xNUoLvVISerN6J7ASgwL94IhYhZnnS8F4fR2juJ/Z0n8XsfVuO9oy/Rxs246O5EaQCIQZBdLZKbt3FtIyRhLong2mW6TsMIRAAmpQvAtsuFpY/5P2trMXfL/NpGMX1Tq0cJWTMnK3cQ5nLJiSgII3Sl60WA0hJe/hVjBg8AKJ3/bo/ncdrnvuatzLrxWr0fv3JjGEvjk3j8+CA+eXKQPFVhfJQx+c2VS3qO5yi0AQ7DER7Ur3/n46zv8Pd82JA0s9fxxc/vAAoW4/j5Kdd3j48x1ysUucAMaUE5Sm/At+Hq1m1w3mL83Ov9uNM6g3+l2UpcDapRGgJ+ExAuRHmd/jcYAwDKws3NuMJIe60a9Nirrsft1l4arQU+78FXH/3ow3j33Y/jN379t+J73/hWzABXr71yi3E02XWEYf5RbOxtIvM0Czk138i6PLW97XBzxfpGJTb3N2PSGaRnXwXYPOv04xEK+r3Ddlb31Hg1+O7e/VdiY7OVNVCqdXN1nG5AdgHFlw9OYmmEQJeh8Wv7sfTqXswBFFePz6LcrMXya/didNKP7/3m1+PYKS5A9DOLew2n8KqrTswlMO3xkmtjcDBURlzXASE6NgJuhp/2C8hXYnd3KzZxQjLZlLGkd9m/l6tGTAQ+OjqJH33/3Tj64GPAKw6MOkp54HrKRfEowKnqrkiILXSeq1ZGXK9Dyzr0c0rb3NXZpeaWk1d3azB78M7poItXjnFrn8U1AO78ydO4ODrOKO72K3dj/fbdqG0CHKqNWMDIC05ml0sAp1GcQuN+B4e1i5fepS0zgB7Xz+lr9JrOhdPCuTOxDYN3S7THiIN7Jm0iu26XsWY0RmAC9NKp7qOnHj55HI8OD9F96BN0Q8XdkHUE7DOETJs0HsUV41QSlDAs5jZlJFxaoF9yGgU5VS9LJwG3i0IEJuavGMGVP/OBrjYcmw4lzgSqJunqFHi1sghgWI1ddLQFDbNGF+cscqhXhwYAGFtthtFfl3gbCVFXulmfsnGxwP0Z68rWejTv7sfqje1Y3FqL2vZmrG61YmUdOeL+9Qo2GdrprE2nc+ztBY5JJ37wPmDtk258/KAXn/D89Ik8AqA5nqA3L3OGZAhIhIUyxw82oh+Fo/HLf/bvAzD57nvv45FO4/jkKM6ePUil2dzYjsbGbpQtQAMoaTCwLjfToGkMDcErDCbLlEHILjEUHvidjCPyXoNRN2E+l5aKCht195lw8zYHRU/VSIJzWHbWHJZZtHt4H90xjGMJ7kuUB8aI+wiGXDGQiTqOA3e7xPNTuWB+1Sp8nqYGVAjz8E8GgwcSUMgMGS3hYxPlVbyFh4Ni43eJYvmsMFTew0jFHwCXBB58LqjyevJCXivv8QKYeA8eghORcyZlIqD8/7Gh9FpGUFSAGlDrlbg6x5AsNjmmeAozDrpMWzQOKDgUTRbJoa0vozM5f5rtSfcg57PNGamhtPQU/A0aNtthXo87eTYwUBpzAYxzredXgA7s1MlYAIK3DQiaIwhGRFx+aLRGYRgiiB0E83A0z2WzZxN+h9GYYvRMvrykT5bQd7v4iYKMdzQXzeOVjemI4OQYozYEZe80GtHMTG7p6FRBEfrUAzRkfX6F6nXqroQWoGvOgCh0kCJBiXkfrlRybAS7JkQXe1QscG/ngp2TvoJfoBmfC2pzSSI8ZoTF5YSOqZ6ID19bLTSjZNlnxgbecRm1CqiCwtjc3I5BaTfaFwCDTNrFSOZYFwoyFmextHaKkcDbONyMk/YrcdkB5A0BE7MVABjnwhOG4K1PUhKUGEoQJLgsGBpksmtGTAArtGGhSvs0wKs1aIwXyZi6vUMJxS3NSxguk+NUbqB32irgMfrC9UzGhC5daH/miqfxFZ7+JQ7CNHZiEHcXu/FnX6vEV25htGiLMjeED92Y08TlohAT16VrLtHOHVPRQp8cd+O/+O4jgCn3+ns85HEHzf1GvvITt+PWjXrKyvHpeTx50smwt1OIyjPSkG3nI+SlFBf1G4CopfjqK7N4beMIIwvjAZZL182YddQv0IB2LTYqMV/j2KxFtHCGuIZJzNYusXJvBbZZBzwuQ87J4TCO8QZPDrrQFRoNx3H64FF8/IN34vf+y1+Pd37vt+O7v/u7MTo7Zggn0aAx/z/a/sPJ1jW7z8NWp51D5+6Tb74zd4ABCDAMCBAoBBKkSIkUi5RZpOmgcvkvsUvlVJLKVtmULVpUMZu2aVEyCjQDSIIgAgEMMPnmk8/p3DuHDn6e9fa+d4oCeHklztfnO3vvL77vir+13vT+174W//C//bm4vb2Ts59ezE4oKXoJfe+++SCePnwWZ6ejOMXhnI6danzOtVvxla/8cOwBYNS/9Y52EocJPRzVdX0yiOuHxzl3ymq7GjWAyfLtTXgOqwEmDa5f29uJx7/2dej0KK4BXKfowhG7AYr9EBBO6AYosS8Cej5BNnvIu/bEEY8Oz7f5246J2obbt1y7CodUV05ubA510MYKSgZ97OzLo3j4nfdj8PxlVDA+aoTNOMtcC+uxP/LTDTnnzwUvKUbaSHVkxnMxCTHk2Az6X+JglSEZ6/xMfWSwB13tdDk4P45rgOISQM7sjGXcuHs7tt94Ldq3b0d1YzOHS1eQcwGE/VZGo1kcPsPBPx3EZY8XERThri1Ace5pE0tgZrY252ay/xFy0ATA72xu5SAMJ/KsNdAj9PwKgzKiXEdnp/HB42fx8dOX2B5jjXrUmwBE/BSPw25AA3g7AcheDtErA3ANtLYd/7Kw52mbsad2OTAINAPu4JDTMzPEg3CCtcxUaS/4NAiy3PkSfqtrDkxwKgYX1NsCcK/n9PHIetISu0YBzYpZ7lyfDFvmCv5nTsegj4QG7g7XXiIA3X/91dh97ZXo7AHKkKvtfecJ2wxndK5gW2vZqRj/g3G/AADOrlfiGBU5PAlsdVB+RyJeEyxeRa9301SI7FjfizkAaOboHOQRcKzdtYn2D/+x7wEw+ae/+qvx8sXzePLBN2Jw8iJaG1uxefsVooPNWGugNGZMYKwOTYEz5evc/TrejOLdcQJGhMWgEwNxbh1h3aytEc2goAhMg2c5TC2HqyK8Nmc4FNS1GZwP5ez8PE7Ph9Ej2hug+EsaaP5Ep4KSHP9uY5fGHAN/MT2P+eQMBuro4SHXm6YTmGRzigKMACgDGsIlc3wqHgxXMXTqOiWdkzqoYHlPAply0w0QwHlxj0ZAB5bRJOfcUug4nqBD4fM+dEhDkM04/lDLvTbvETKVzEiOu0f5zJo4U6NNOKLjKSDA0UlOhLYCrWS+j87Ini+WyYggm5Z4v2BQo9y+GRWTU85TQIXetkizBhsAE3t+27fDOSLmAJH+eAnjukJUA8jAoNlMYjOHxfVTuiuQKqKp4jFE7hGWHAMejqZGQzh8wM1kioGawDPT2r0R7LEfB/WYUzdkZUq9Ds9HcdIf5+R6LrveatqT3UhD0AGwwQhkn5oZ9aHc2mLBrB16zfgoC3pLFVS5M0qxXdd+STpT+eZ7nOb/QhCCrApicyZR6rKYw8QUqHy1WYpXJG3LdNTlvJ9mTHR2Rpirq9exv7NNYW7F8wnOccVOuZhweCM7r6GbUf9obRSzyiSOX2zG6GCLaHgjlsaACGhzjTJzIf9sS7EJh13nrqHj3uWLPkb3nN8AE8BaoDPXghDqF8vwSyBEXcwwGcUJ+pY1jhglp+vXo1yvwb0K0dnyLK7tlzID2M8xjNd9+DbFWU/i+5uD+MFmL77UGsUP7lajUyWqxcWc42Ad+SGPzRrZsdL+WwIkR5uM4af8+c2PD+KX3nuBnPzrNsBcbTl+4AfuxFd+5G3k8ypeHgzi/fePOO7w8irGTb2nnsq0eiV/mtsxJ/h4Z28SX9jCiVO3APxeX9bBb21keTNWkJklZCfWoSv7FaBRnqVeIONGzjWAmyO5OvOVuNvainfuvBK//7U34w+89sX44u3XYoNo3LlNXr73KEYvzmIN3nzzX/x6vPtrX413f/Wr8av/6BexzP34jX/+6/F3/+rPx9VpLwHNGsw2ej1HV58+O8ihxG/c2o8//BNfiT/yMz8WuzsEcPDBOXxsXjFrofyY9px/dBjLB/1YQTYrAKu1+7uxsreecn/18WGZNRXb+fi9h/F01o9ptxmPAEUTeG0fpzpgxKUctLutJk6XZ4wIXkbZyRvbhB1wqf4R9qSsG7UCSNopwESbyTXKtcBEwFoyJs5Q24/z4+O4pH7L2lvOCUqyPwR7Nn1rzrhfWV9kTOT/FU6QIjiIDr0zsMj0LmexT/y5GF9/NgHwOnpzBGYexxqAtMn5KqB6DRDS3NuN9p1bRPTbUW3rY0qTiPUx/XPJ9VdDbMjhMKpTeEsgpO2iZLxfZ7+GCgGQAA020VznQAqAAs9pEwA1eZbNIk0zMeiQ9TeY7uPUH704jG9/8HE8A5yZ4VnFadcog0G2ldZ2XwLi5tBpPhyhU9QP2kKCPCdNtavyWXCUfgc62MfEhfucYM1sif3f3JRTyamsIki8odhZO/jWqK+T5rna8iagu0PwKKAts7Zi//GpZXJLgY+DTVzZ3a4WE4JCeIV9xKDlIJBatxuvvP1W3H311RyBZVDVXXcCQuwWf7nKO9c5utVFAK+vKwATwCV+YH5tZ2WHCJs8IKgT9XNPNkci1zows7SXVy7/oe20/trZ1fjpn/38U9J/JjD523/nb8XjD74TL59+lNHn5p1XQVt3o+40z0RsFSM0COqwuDKviY5HB29BqayMpYAW0o45dnBaQcBbMKyroq6oLBENAM5KxaHBGnaZKYrH6BFRD4Yu7XwWPZzXiAjTYbKm0s0S6IBynDXE1X06pffVpEdweQAwOaUMRWBy/RmMgVGv6XpommUsgALjleCiOHbryWEEvdQhFZf7FCEOcS8MVwB1/vwsIziUKQWGY/zO/eb8ApiUd5TneX86Op6rkfK7D6GYGcGLro16BhhSUfEYUGIH30slDMeYM55yPU/Jsi7eaccvAZIKsYj0s62z4SJ4KHaiJu9SaQV3S5kxcY6RWs3+Ik2MXi3OieZPASWutWGvfuwjEsudWe5SXvljZmeR/ckULZeZhRhgpE8BI0d9V8Ik8uazN7ggiuSdKN8MQ2D2xxFGL076oPIBcrCcEYEje1oYWOXChRfngIGzAbQAlFpH2447RHsEEgRBNyNuUHyfJZ3N/MgPZVFwIfDQ6CxAqcDMewRVOkKzH1QxjbvRXkZa1CPl9uY6eamBydFdZm2u52beY39jPdoo+MNeG0NAtK5xkR88Jx9q1MJTz0x69NCZ+VZcjVtxPQS82IxTRJHyWlnlFyfgH3V2+O715DkF6xGt6oTwuy2iZADLFRHRyrAXS870evwsVl88iaWXT2P56ElcHz6JODuIpcF56sLS1Qg6jGO1QdlrGNZl+6dIPLOX8/j+zjx+EHx1q7oUr26vxxYAQY4r8XZ2c8EwDbTp9Qo6K/+U9Rz+jASZ+v7HX38SH504Qsja/A6bh9nrtdV4++2taDQxzNezePzkLL79jSOeR3FWkSH4kboiHXFijQaRLAZ4XF2PBxtX8aW9UeSUWZfYiqUO/HSa/U4sIzNX7Vpcm0lCzm021nZqm3yeIL2CjNsPRfm9wg7ZP8B6ruLYO931uHPnXtzauRVv3n41Xt+9H3fW9+LVnTvxSnc/dtbW4527b8bb+2/Fa9t34w++86W439iLi6NJVEboJwBrmah9d6UVP/XOl+OP/fhXAGBvRqOD01i5jAZyZJ+OJYRafc1+CucARLMl5zyDulY6AJNbGwCTjbhEF66fncXlwRlAtJp9S16uXcfDo+Ow1NnHDmDebjUTdAjC1zvoL+85hWecxeFil7EjmzofCOzcGy6aukuUbB8TbWdmVdku0nYX5+lsptpdM2KXOrj+EHkde1GRUd4vMBGAoBJp/5CqEsDxLJty0l5wgEvKvDns2iznFtKWlqZVbAfvtMOpc584wzLeHxCPD2gR9Nrstbme0XxOwWBZfSG004cI5ubU9Xo0z86d6pwy6XxZU9+BXju8W6A2hcdTgk/7EjV53gr6VUWPtY18jSkgaWRH5sPT+Nb7j+JbH3wYp2dnyA8yD4CpNVvp67SpmmoKDziB7tBJo209s8p8aqN0zPbdKdcvMlKzBCU2GTv3TOlfUoBMCoX2nAfxLXUl+13xaWbWGWA3kY+NViMayFADWjlTehd6bRKobMB7V5aWbyeuMozPsG+nzVc2oWlM69Th7v0HOUR8C2DS4Ld+2SAz/aJZ7AGgCduivzRDbnDZG6mPgDPq724SwGYy5zZptCr4bkGLXQn0xY4K09/724xRJX7ip78Hi/j9x/+H/ygXorINfnPvTjQ3d0CP67FWd0pm0C2F0bkq2IvNVJccymGqps351EFeoECeM8PQ5FiXitVghOmeqn1WKiqWiOymk5HMtA2734vjo5N4eXwevQnCNsEwIxh29uraBEH0nDOaYrAnw3OQ/rOYDo8piH1QjEJ1nuwItJ/Zz4QtQYlGFoG3OUQ0rhEzrc9HKqFCkhkOpFenxMEUJreUJz/zO+DkRih9hoz2qsXvTzrTsi/uVyD8nuAk/zyGYoNWJzh2RzUJwgYTAB3kNT1mN7PSd2RRLoCgf1oFtgRJvM/zZS/H7bSYgIvvkCDp4LBulablUu81nBFRxuVVFUWuxsl4FWCi2wIk+gBu9NosZH7nI8uuY0fxVFQBn00HHFOwXWCqh6L0qUvfbA+gyiYoXsR3165YwqldxcEpERpI3/V49tdbsbPRwuCKzrkUW2S/m5MekcZgZkmIEJw4CLniUYsh3zYVCYzMoNRRYo2s5lL5E1DY30lDKK0EHDmckjJruKWq/Xoc7m7ZbMKTX9JLJbNztTSV3slPjml6nd12lwjWkR4vp504nRFRKYeU69o+HpQ7e91fAXim8GpGTHgNeBkTMU/gEXxIerAJRK5dSRh9EIw5V8PS0oDrnsbK5Sga80G0x6exdvo01o7ZT57E+vBFdIdPY2vwJO6OnsY99lv9J7E9eBH1M697HGuj51GfnUZ9dBbV2SA7nFdba7G/34idTju69U78wL2teLMTcY+obHcdw40Dd70gyBN9otJjHJOORudh08EqiFBAq8a72u1zQOU//vrj6CmkHP/vbh4rx9uAnj/4o2+gl+fhZHXPX/Tjve+cZdTn2lSakQTW8NUOx7t7HbiDDix3CWJW40u3CWYSmLiacYNzOPGlBtYberNfYYhzpIe6gQwqA+l8qbcj+CrUcQ0Qs+KEVZSlvtmKZcDaRRjoLAEeqrG7sxk7e9vxyuuvxK1bt2K7uxl3CcZ2dm8TwVajvVqLbaL6xlIl1mvtqKEzzeu1aEc1Huzsxd0He9Hah9c1AhmKhTBBNwOeWk7Q5fooDo2+fnEeS3Z8hYaChGWHolOmym1QInJ8+fI8Zo8PY6XTim++fBbPLie5iJ8ZO7MBq9RVJ3sC/SFZOLOyc+3Y9OYghDLjNdKNDXQBTUelOLvqHnVycTnf6baw32kjuUfdKaPXOI4zHZ1RDhyqsm2nXfuLmClJeyBfsQWaBbVLUJJ5AD61RfZNqVHWZWzaKuC7iqPCPGRErn4YoDhsNVcn51lTbFuP5wx495pzgJghQNpW0QmDKpcf0YE6E7kL1o17wxien2dmSZnso6t25OxTbkxOASd8t7nNEaMuX2F2y6YnrF0uFnkxHcfw7DgG/ZN48uRZfPVr34qPHj/NZkrBhU1IVQDNYuVo7fYVfLArgUO/IVoSILNIXOFnOmfsRwaPXg+NXT+nPxhk87Q0zlWFoQ//8jM7qepEeJjPEEzbAbyJvjXrZrYFJvXo4Pw7+F6X++jCw2zqweY58aPvE5icQBfBeRlpJSBUv9Cn7d3s56Q/0M9ZLjs79wEkRyfHOYrMRQZtnRoTCOMi+G5n7Vo2TZXlF/QljhRC7gFNBhvOkWWH4zLFhP099fvlHX/oJ/80dfp822cCk7/8V/6rbKrZvX03tvbvRmd9C0Y1UPKChkx760118BJU52Sbph35ajgFU+ESWSG+hhHpGCAYdYkOBqS5wm8YU6k4tW0Dw9HJ71CT50IcHFbfSYUOjuKDh88wkrN0ajJxb6sbOxiWdg1hw6DPJ8M4PngWh0dEmZdTM1gAGAQAIcY7JBOyHPwl6OC92ixBjYbDOqSMcMyIsAAR9Qch5HqBjZ/unM1rfVQKld/LEX56liKgDB5JtI8yfHfTjmXIP8vEn//8ZlbHphwzUIKT3tD0ImZTGQYkAEtSMSw/L6BM3O1P/vMzywK9FdBSVs+VsvgSDZDt+CLrOXTRkbt6ZWa07J1zWcsOrHZ4HYGWRVuieN/HI0sNeb5l9bud4SAsp82U4fx9ZwIVPtkvKbhrhjh0bU6Rczj59WoMefaJzUWjqzgbC7xmsQ7QvA0/13Ecrg1hB2TLblPBIcbXZb5NB1dQ1jYo3WF0Oh7ncTBLI7dUFhVjBgjWOLjnecvDw8zu6BB1fpnp4dnWxwjUvk3KiFkvaSjfko5cp4JZmGxP1UDOp0Qt1dhsN+LeDka+0Yl3T81G1HkctCY6c1gzD4U+/EbTlyarrteHMUNabMJJ+eJTQZS4RjfICcIS11X7Tp3Edu0wmtx+D+5szkYxPT9FtMfx4NYOzrGWE2r92O/9vngVur21txu/585ufHmrFb93rxGvXJ/FrflhrJ49i5VJL2rTYdTn7NGPNzZX4wd3m3G3Ax3ry9HBib7Ks9qlmjl0ejKZYuB6cQ4tlWQBW86MrJ5QdALWbNP+5tOz+LWPDqC/EsHB33HzXMCz5fjJn3wTuR3H+RkOCTl4/9tHnF0GLPpsZI5NANSlTqI3m0AucE+1pWrcb61EF7uzfOEw63rK63LOHwNPfEXSUuDuD8rJwXRE2hP4ZrYr5/MBxFRx5HVlHxosQQNqJHOQiRGyAn85byfVaa+PAgEm/D4dRP/sJMbDfgL74ahPHZB9ntvcbEbrLkHbHmVqIqfIcHZqhs86Bt/tCEMKnevOzL/9LJYAZmZLdPh2FLy0jX+rDcgi4DsaxPSDlwRik/jG+UE8nYxiDWCRfROgk3bD4G0IEDGC7aI3OdPvSiWbgR09pYhpQx1KvIKt7W5txd7+fjTt0yfAhk7ahnSUfKaOoLM5V9XUIaMznPY5Ad8gqm0iZgKHVWT+mvflxJVerwmgLFr3BCbsPldM5uAGu4w6jb0+Vz0SLDkk2SHCQ2zDEN2fwS5iznCVhD725ow6X1GGNQKHNXRtFbqtctzOx9Ohw1JHma0YaBcIWBXGS2TgHLkaXo9QP/uNKQ7cA8hfdW4rZGnpWvhDSS+xD3xSixzQMTg/ikHvNI4OX8ajp0+zc6p22CBEsOcuD5Vj7ZyzHZfOruwQOYNO/yi/QY32VN+X9oPz2hr7CzrRnkGbwC8DeO0n10gvbuPx/Ob6nMsEObWvYB25E3x02iVrsllvxga+0iVcXI3fzqry37WY9LmCCoOJEf7WjrQqhs+vUYeuzWLoj2s0OaDEOZp6jio7eB4ffvQxwOxFnHOvI59cr2w6R1dWBDcGJWZCHMVl/VawG4AhQD2vxC7g082ScI2Bn107iv2txI/+xJ+iYp9v+0xg8t/8g38a21vbRAu7sQHa6m5uZlubY6OzCQRhzMKggEaH9gtR+XS+InLNQ7YZc07GOR+IIKK9thSbFSIUmLGKWEtc2/8qOf08USXoQCUx7eUw5Y8fPomvf+djongYtwaSBk2/encndomunbrXviRzDPYpRsMx+Bo2maXDzLHmaIW23yggC8U3SpuCkxPJ6Ii8gK1kVHT0qfp5LO9EYIy+87v1SUtYNh2ZxtXj7otTfizSkAqHdyvE5Rk6S4UW4VYe8xj04j+HsY5Hc4Tj6gaYFLPvlvdRL8uyyMykEVa4uUgBRx3y5WlobhywbciidbMcKys44OpStksbxRqdLq0ZgTZyeHB/jhG+ggfwyj/Lm4WzELzgGv56bElaWQb4CuMzxcoLMyoUFDoBUaZrBUScs33ZtOr4ajUGGJPR3E60vAGH0F29jF2Uz/ZU04PyRVrYF+W0N2KfJgCxL4pNPnYMsx+QSq5xtEh1O6jxRUNrtkSaOOGQNsB5W8w2mQlZGBI7/Bn92QtdOnl9glIYqGIpx24LOntNNodRP1dANYLZxmDf3evGR/0q8onM4wAcwVBMNXTxuUTF14RwOevsJQ4B2kKwfLZ6A0Mi4Me1bTv1SaxtH8du82l8YROjvLQe97cexN3N7XDysSWNwno3Nna3o7O/EV/+4e/HECzFa++8GV986824tdWJ+3e24vu+9CDeQD9uIUt7F4OozO0zcBLVEc/vnUdtfBadyTG/j6MOkK8CRMwwIi2U5xrQOIqDcyJSQIr1TmACSDCbYbCRnZKRqV/4xqN4ObCBocjEv27b2arHH/93v5/LLuLFs7McjffRh8fp5OW5zRPZGRD6bu9twAdBrqn6oF6t2MZAbtTa/AYAAkyuLg2Mqnld6qYKoKH3D157SGBiB3z1OcvIp51PVwG21wClZbNv8HG5uRZzHNgMHowFTmOiyPPjOO+dEHFPAgwUSx3sVKcVSwCa1Y1mVDaRQ+hd3+9G80436nsEVRjrVZ5pp/MMPKCTf5ndRB909hcHvbh89wU8uAZoCxAoFuV2Wv1Lm8sAZRcvzmP2LsEYjvdr49Oo7Gxmp0ln87VuzkCq3UF0kVXoAq+1OzMCN+XZZxrguNBfo7oS64CKdWy4CxE6Us1nuC1AiX0ebP7U9tivz4UHh66KfH6ezUD2gbG5aYm6rTRqOdLF/m9INo6LulJ+Z3l1+LmSIDBxUrZq0lvJwL7x6X2uRtyj/GY4ppw3yzJDxhxCbCZzdTyJ1dN+rBy4avYZAEX5gseUcTp0mPAgzk/O4uD5AcDkmHIAEpcALNVxNNevY3MDANsl8G0CxroR6x2CGXBureZkiWN4MUCGJlFd5s3wegp/ZzjpvouLUvf++MbmIovZ/Kb9Vi4RKGmlPZOvTmuQQqbYq8eUXydudsGMlsftZG+gZvcDg8LF5QIT5bZkWsr9/vaC7ATL+7RFdfUd/nUB0JvdZnThfxsQ4JpI6oyAw6kBXAVZILxSa8YM3h7BO+1nBsI8W9BfA8gYlDnVQg8b0Ds7i++8/2589bd/K4GJM93a98dRkjPAiYMclCn9Z2aCeIYZyCrlcbp5AYmfmUkVB5glYfcaQaj9TH/kx/+9Ur/PsX0mMPmV3/itnHRrY2sTBnezfSmzI9DP/gZYh6JUEFmBtn3STcPv2HoV0+M23zhEzIxKA2Jvgqg21nCDq2VK9JpwehmHsUokBCgxxWdHHmdWfP74WXzr3Y/iocMKGw5pbcbuZidu73QSSS5lF/Z59E/P4vj0HMfno+wcCWKlHJfzc9C6kbEG1Q8BAmUxkuW7gmSVSt8CHRmCZzTAVc6DoRglpFBwsnIyW8OnmbPyPlclz4fzZJ6ezt+UdIm+Mz2tAHJP3sKzNKQ6Kuko6PH5CqWZBjuHznBmKkdviNLMFeJy7QXKkAtIca8Ri8tg2/PbduTaDdjIGViJqEXbFWdGoj5mDsx+NDGqmxu12FyvxRYGsEWYrLO+Xqqh4FWcDRHXFIdvfXmudbS8mQ25oUWCoKRMKXuCuVSq4iByrhZonkvmcywNNOcV8gubh3QafM8GF2hlJLR2NYp1HEXLbIgRbY14hvKObPskAjzuDbOvyBYWpoVTsXOsEaNz5cwwWA2Mus2HOeEe9GvYKYOqO0thzqTLNQJqU44FfGi4NRROsga3KbeKZ7ns85FNkPxOY3FDA/uj+AzrbFNiB+PQBUzdgZb1djO+cWSTUZGRa9tqqFcOGxY5UVYzKUJxxUBiSEtlJn8SeYQdVpvj2H/zaTxovYi7XZ6z2onzlR2s6z6OYT/pa/v3MhGxMOLxw4fR2WxHa2831nd3MrJcv38r9t95AFCDngD5H/7xH4q3fuBeNHq9WD0+ijqObnb8IuYvj2J+9DIGgP+Do/M45LN/PsCrrIWrTzkCbmyqi2Lp/FwZmMPoWEnDf/jyLP75ewcFGKY0/M6b8uK20VqLP/RTr8b27nocvMDhT4PynxFJzgEpRphiNP7jSXai1wYMAKVr6PfdnXo0OdetEv37TFwf8WTyURKjlWmEBXr5qb75XnaNpps8luapn6nDHOO8nfgqvL/RJuhZ70RtvY2BB7A0qtEGEKzh1HXMzpFS3+5Eg/LXNhuZbanA+8oGn8iBtLFwvk9AbDBg6uwCPdDxawuNtpcO+rmvYfyT9/6pPtpQLM8q+js9OInp+0/jBdd/dQ4gAUz0xgOAqTMkN1L2bfamNmlfHPEj+MdsJA2N0PkSjqSz2ePubeRj2xGU3azvwmFpTyynTRd2fs1OmoCSc2Ts1BlKe33eQPBo53k7FWNjlgAmyoDr2NhspPN2OOqMZzoST5kXTNqUg2XJbIm0z6YbbNE5enGOjgpEdJ5aUjvQVlCeFiBkBzrsQpuWfRKduh39VWe0da45NMCBHgJKPvjg43h5cMgzRwD6ebQBJOtds0dV/JbOfBVb6Iy4q9HprkSrtZxgZW3VxTpdF4v3UlD5k51fxw6wGGcTpaOetK+ylCpknQy6cz0yyqc+L8M01C11UjtnLlkAU/papHAlX0tWymDS7Bn0Yc8AFjl0T6OjIHBtAiBomc4dATXwrmBr2gDnHeSy0wQgcv8qRLX1oSogAeBf4G+z/5F9si6X46QPUIOv+jXlMW0d79dvubDu6elJfPjoY3zru/H06YvsmJudzylrAV9+2i/Q+8yZagMFIA46KIAEMYKWlENgQpntElH6mzg4o2RXf+QP/Ukp+Lm2zwQmv/XuexmllZUEnVCrpMCtpKkuC6tyO8GZ0+2a/pO+AgKd0ScdYmGCUWcqE/e3IGoXh1lV4CGywsvpdFiOnnBmWRXCbMnTx0/CGV+XiZQq1QZIsZrL6Lco1zKR3sVsEOPBWTx//jwn4opqK1NvOYqAZ3v+6mKYDFmAksxsWB6kSjmQ2Cp3ysaNAiVzvMaCyRSFT/lR8TiS/UZuTOTCAGYk7neVkc9kDtfls/OaoqDluQpmKUc6bXaPec6mhRxLDo2zA+xEB4oRoUzZr8PyK/Tco6C3cmbAZtwlUr5/Zzv2AW13b2/F9naT443MJKgAIt8tDOrtWwC7W1txe9+1btqZMcHi4YRWiZQR3NkatNHVWGD+8T5rxRc+KXc61VJtHpzRg88X7OU4f+vCp+e8J2/lL7M9PtAbtTSeJ1q5vphhlInqV8roggYOTFTu9TOiITM9Z0Nn/53GnZ2tzLKpbMrWDK/o+4we8tjN+wUmjm7Kjq+UzzlLLG4ZjeCIAZ0FxoJjdnyVOfLJkypzpmJRLGXY0UAqqrwSrJixyqF80HWn04h1ZO3e9lqcgIofnvkMH6fBwYBJs5s9aWF2SaWRkpLCAghIKoAY9tXWMG7dfh77laexWb1A5jdjeL0V08ZunFdvxeXuGzjRTpw9fRw16mZEdfLyBbKO3hwd8ECes7sZ9bt3YoSD6cLn/R/8Qqw/2I/X7+1F7aQXr+6sRwsHOMbxTAbDeApA+a0nR/Hi1NFPl0SNYyxOhQhynMZJuhgV2Q/Dsl9A8wH0/KVvPY+XjiO0LtY5K/47beW4xvXLv28bh38dw/40To+d6t0RW5Ps27KO4bWzcq3i0OEZRcCJYJibThgGKNrEDrUr6LZ6hdVw9kutuSAkRSp1nLdxvuihOl2MvOfUtwxWkAc37ZlZt5IB5l7Op3hyrvRFsn0dwIsjFqiUeTHQfQyzGRENsJGx6e0cHs7NRoq+Q9nyPUq8TRe25QtsHVFycdKPVaJyFwHUJmYTj9ld9YB9lesunp/E4OA8vjYdxXeQJTOLOboC21ZB1ucCD96TmSFkvkvAIfg+x17YqbPVbOYqwzlYANnd2enGrb2S8bZZwtJ6PNc7AwQuRuT0zvtxSrR9fHwWR0fHcXZ6Cp2ctI1IGGfk0OxL6mozns0FWPRsRplCNJtkFGd1xWZe35IcgD9YhnD15zG0GFNfAZitxdbBDyFWHT3f4NdtANfeWjWaHF+1njZ9Ics2L54BSk6eIasfPo3Dhy+yE2qzzbXrAJBNgCQAUXtop9EW3+1A3Wg5lLp0Iq17DvviZHnLFeiP3tjUbJPxAFqP+OSNWV7Xp9EBryxxxOH2Oey+NCs59N3sv4BK+2dE4nebO1ybyyDHp7h2kfZHPdK8KCt+Ko9p66Fh+iXlNg0CPOXexRQQTjpZpxyt+mpsb7RjAwBqn44i31wLnZaqTUDeUgzhyZBy2Px6gi90ok6v0y7qP5x11rlUzvu9OIGvL14e5uzaZqky8NI+pz+6sdU35U4/nsDGAQW2cOBmkzZiX2wxdbG+pSlHfbB/SQnsvvJj34OMyW98+10KqNMxKgeNyTQqOx7PYmBvbRhaHATCZgoINGsBdfRW0ArrTO3EqiZoBEScq6YGjfRt66Oy9gNRcUXttm/3hxOI18/JaKa8y7aqpmuuQIlKYLCuxqDWQVyOTmPSP4pjDLIzO44vTbVuYcztya1A8dJLhNoROgiJ/iCRKkS3A1mCDvir4YW2lFG3iQFA0R29o29NNGxUoOCwl2YbbyufKRycWOw6Mzef7XPz2Tw825k57rNLGdzz0nynWwFMAhAF1uHXdoLFuIwm6YCL0CQp89Pndlv1uHN7I+7d3o4Hd3bizv5G3Cai28f5ODHPBiBOYbb/he2Cm+uu8LwZ9+/ucd0OQKUbzXqD8jneoRrn45XoTYy0smZZpixhvluC3JTWcuhkuas03fBd+klTP5OW5ULULv/8nvX22WpnprcdnmaTD8b6ahCbW/XYAGQ5vHkNB2DbuObd2YfHGN3NbotXIkMYAEcwOW+OoDNXVUX2pJl80mm4MrD9S5yB1WPKn9dZjswgUSQjthll17kJSCyfDstmBaNp6y+ns3+JvESurI/JgxZOq93E8FHWLgZvu7YSH5xqGKwge97J5w0NlcEMsTyV5zkrPRzO28JxVfpR6wzjjXsHcbdzgCFtcGsnetPNOF1tx1m9Gwdrm9Ffv0ukfidngr14/jRW0K8f+vIXY0JE/Rtf/Wq0O9344L1vZ1krW5349sPHGF6cS7cWe3dvxRe+8oPR3W2lXNze3sagLsV3Ds+ybdrmTw1rNoPi6KSBEm0vfPkh7wzwHp2M4lfed14RTrpZnd918wk4nup1/MDvvxPzpVN4fo3e9mPYu8YZjnNIO/YsHbrNsK5u+srr2zgSwKGZB47brm4n6QrOuJITyUnLhWSpyzhD+J4peGlP2YsO8otPHbjG1i0NJ8/xSjtq+hDPy68EOCkcAm3lWqfjXciC/VSgK4/jXmWD1yILSruPUf9zjhxsmmUykDADarbETs52ehQgCXJsEr0CFDhEXBCj7Vtmn5/hVI4GcQbQ/eXLUQy63bjCAdUB20b4pR6+sQSKEt/MXXcdwDrSiQruKnFwPuL8Wo6q6nTq8LqDM0HPBQrYcnXAYfL2OXMG3/PzATw5jcOjo3h5dBiHh0fZMdLVfDOjJf+pq+s+uQiio17MkMyhlxkTW9qpJfoEwJJeHFN+zJabgUWawhEzriCccsXDHJxg5kFg4pov68iZ+2alFk1odIXO6BQHx+dx/OwwQcnp44MYHp7nWll2ZG8THDS6AFZkpUZAY4fMVeiUIAB+memrcqyGjq6io6s3oERE5LxIM+ojHJkY6C4DElcpT/0yNraWo9MG9LWD/SqatYtoIMOdxkr2l0r/oj3UsbMbrOb6P7Uy0CD5zyVmv7PzMe+u19Uj5adk7V3BPDnohYqhMkS59RcFmCxl1qTFO53LZLPbyURBDvPFZl8gfDMqMkUW+vpOnndCIH8+cPmYAkwSlPOOMiLoU76XQJcTnvVf7nkg7bj+JhMR2AH7jmqL67Z0QD/r74zMHiv9NKFt7iWrYtnVvT/wo98DYPJLX/0NjB1IGpBgelyjreFwoSXbIdNAEzlo3D0HDbJQOQyL3xbMZg4rZp+UGtFORsECENH2DKc0tU1rivCB2k3TAUR6LlJnakkjZU9gKqy/r4nOUNTL0XH0jh/FvH8co8kw51qYXCDEVRebW8+MyTKCsILjW70axXx8AhM0FLJHeyNC1OlAfI5lNsWycs4rZI1MS0ZhhdNZUTkNXGZK+F76mBTjx80JWPL5/qTO+Sx+LkbKeE/ZCq3yupv7le+UED79kJ4pEDhZ1xtyLZkxxjmdAPdmtoVP5x/Z2+nE7T3AyP4mYGQjdjY7sY2B2rQfQqfDNQ4HbkTX9kkU2FEHd5zLYNOZKDdjnWsqjq4CfF1cLBNx2XmqADfLlXx1t+jQxAJm3VCqNPKWRVpBb7MlRQWKcC+yVFrvrD4PLIDFKJfffndSMSKR1eshEfFl7G7XY2urmdMwawyR7zTsL+0MOL0GCGCAMDTZJi19UDKbcMyQyEMVz1S2Dsp0ts1h8jKVPJF8ycQIppWBlEN+U9JULI2qjseZiOWndcgqcY0cyyY5HIzp1AbvaHKdEawyur4KQENGv30MALcvCXIgq/MB2Ru2OEWEIR2ToF9aLbnoX6OXwGStNYvvfzCK++tH0cKJLMV2TOJ2PL+sxcurSoxWiYRrjbjcuhXbd96Mva3b0ViuxZP3348n3/wWUfZJyk+Tcl5MJ7G+vxXf/tY349H7H8RyFbpstgAVB1Fp1eK1t17n2ZOoduvx9OgsTk/70NwJ+RxWe5l1sh+RfbrWkZ/SLIFzoVS/8q3n8aJf+pYUnuuis7K/61ZdjfiRH387Xnl7K+/rn03j8IAA5GiCfLagP3qHX1VfJPdajUgaZ3h63EdOdAx1dngIXc1y5MqxCFLKKM/XAFsaR664pf2hSNoe27sTnCC/XmPdzIqZgXAYpJMPtlqtnOeiAQCqQQMzJjkhIdcr6xprDW820/LetAPU+dImy1KAvMb+BNlpXsdjkwW6a1ZE55W2AEB73bSfBoVDvy/GgFKba3G013y/hK4Xk6t4zDP/6fA4DpHpcxyOM4FemRHDEJQ34/SxkSmXkP/2rd14hPOeAPoEP06Q5SreOuAWgcmunWBBWGalykKsrgY/ij6A9OwMPpyaKTkBmBwQUZ9g93vUZUK9sKWZLRN48GcUDT20RzPso4PcBST2MXEEzITzENf0DoClTPA1gUcClwmlTgDDtWZatAbalFxdWh+ROgpv2NXZMXp2Cgg6xOc439EUW3g1g46cW4I3K2auADJmNRVBnsYzr2JEwDPV5lNmwUl2Pka+ltLpSy/4x64tEpxcujggTjezYYCPdgewt76KzbRJaIXAOGJ9fZnvNpeXTp8JjLFDuYQAvFUmnUvGxT6zyTdLI7CeUwYAzrrz6eAjKxdcI3gFcOG7EBO24mMSsFH3zLxRPjOVdUBWq75CkNnMvkL6RBiCjV6KMaQeQI8Bts4pGpwV+PGLozgCyNn6kDoBbU0oOLTcEnEgy5UyhKJpo9ShEvgij8hUghLqpK/MrPHSFYBkmWDJeVWcgmIt7XChJTS1kzk8cRecq5d+/54Ak1/4lV+Ok2PTeWelrwjE0qibCdE5GkU5k6aRpoXLdiaIav+SUrhSedvwvN6+EDOQlz3NzYrMB4O4GPRhDMZZFI6S9CDuxDk7uK9GJO+02UUAcDjXUyTb+Rkoz6QfF2ZZJHBzI9a6+3FFRHm11gRxYlBh+hVKtXwxiBlA5sIZNDVg7IUJyaJkVBo2GLj481wZbsdZjQ8fCk0OKVZwqFdmTvydTJb5JX28eG4+CaUodPGc15d787H8aUDzfn6rINnMg0Mw4rKpTOdpHwp73g80XmiZ13i/ArGOEtzeW8eZt3MtBZ1Hp90g+ix0ywW6UNwaxtwmDI/lgn0bXa6zvRIj3DC16/wClOFqJc4G1/H8GB5gJIsUU1ZemKJs3RDYPE7dFGINtpOcJeL3HCcTjNzs2cOcz6Ql+8IZ8zI+uBdQ4gRim7VZ3N1ejb3tJpFBjToQIeK8vdY+Ni8PkY3BLEfjKHPOBmsE4AzDmUkzAuUVU5Qvo2HutG+JzTmWypOZbkQ2NFwW1YmCRsii1bE+/EMRMcJck1NJ52+MIJ8LR5Qvoey5LDm0dQ2UHI6tw4K3XWzG4ZDyDrhWmnB90iNL4RPlPN/QIY9xS1wTiS3V+7EEDdZqS/HOrXm8vT+P2qrZnFYM5lvx7LIZz88dOUW5VqtxITDC8Ne378ek82oMl9tE25dxe2MnTp89j3f/5Vfj0Xc+hIb1uHVrL27f2UtD8+j9d+M3CDhsPz/FIT0+O861SA4/eh7XTnRnPwqMzhrOzJS1wxS3N7s4aJeamGcfoY9f9OLX3n+BXlMTrrE+/52NOmuYku9coSUwwvzSl2/F5t5K2pPzE9dJuY6Xz4ZpKxu8ezwCOCwDiuCBaeE28tw7szOm+nwZ6wCqCkTL2Y2hpyPefEeCBPQpM1/oYm6UT52VL9ouNzsuWl4dm3Kijph+d30oh4QaibrbT0A5c4ZUZ/60SUdQq8wb6RbAWtLxAjY7HlIIZBVQga3R5eXoOgBFRqbsvltnfg3vLim/w5ud+8aMwtTh++h86ViJnlDuXxn14vKNu/H0zAXTRgmElTM7zFoGHlmep4xB4Q7gw2U7jkclG5hEZbvGbg56wwwgXOHbJnfnn+kPR3F6bpN5D4B4mP01Tk9OAKh2SMa+OiLGvgyUV3oLI6Svz04nhv7Yp8WO0JQ6g4UhQEzAsYpduapV4go6zijvkJt62PAxn1JnjG6McXYCXe81myJN7CsxhC7HnDul+M84/vhqHs8IGPpcax8bV3DOwIH3uEyGWU37iQ0BW06PfgjIegnN+ui2zfLZ38t6AErMmmo71ckELLzDJm4zLHburgLMGw0ccNtMTJW9Es3so1LN/njN1gpyuobP0yaa7aHuM4NImziq2ayESUp7od+yqWYEvWuAmfUd5/7gXRX4sGaAfgkoJ9DGxhcbgaYoV8ostiWbGaFJHbDUplyb683iDymzTfl26HeF6cOT8zg4PosPn76Ib3zno/jo8Yvsl5fZe2ijT8pVrs3O8Y6SMPBtBcDmNfwScDpQIsGIARu7oERQbSbK5sINaGJzez073mJneVDxY8WXJRZwT5+3FF/5se9BH5O/9/M/n22Os+k0FdWRNgujX9rhQbdU3gJZTxGglbLWGgfbL0dj261nVHSe5/1+3huAzE/jYtiPikssQyDbStFLBBTBqRE9EcU4sc0K0fxsJqokkoVpzuxpdOXS32vAz6tKMy5rG7Hc2gERNxFyU7SVmE8GcTU+i8vhUcyIOuzHYFQv33PToPg9OVQcp3s6LD41OCphAhFBB38KtMCiEF0qeDv3c31uN0bCXz5VhkmfRJG8uAhEKYDPU3A8Xh6Bs/ReBYUnOC9HLtwHEh7iXF3ozv4T+S6u9z6bcfZ3ujlstANIyYnUcJIqRPKI60y/yzN5JziRZ+02kSG0dXVRI0YLPJlc4Oxn8fIUI3CC8TJTxJ8Rs2lsS5UbBjE7bPECa5JNPEZIGoA8V8qXTTX5WWjnExajd6yDz9TQ4W2IlCZxq32BU13BCdYBJvDXdn2MsPe4UNV7HzzH4LtETCMzbM4ma9u9jsl1XMyGpIxRFptrNPDTKUrFWwSZRrn2SndIncpmc5lOwwxLAZjyVt4T7PGsVGoYowMtTo+dc8qAauxEb85l4pDSKgYvwfgSZSEq26wvx/OzaZwR9RKq5X0pWEVkkqbWS6oI3MJ5S+r2o0JGeOZbe5N4fX8MzzDS01r0pxsxuuzE+LIekxE0gQ7XRMM6L8s5qazHwcb9qL/65ajceiuWm+vR4twahu+3fvXX4+v/8muAlI/jo3cfxe7t/bh3+1acYsi+84334v2vvRdHHz6PzevVuOdaGh3nj3AkwBK8aMX9u9vZZm9Pfh0PIhL/5LcfxiFgOQX3U8lgyxrlt5R1CJpAneusur77nR/cizuvOemX4OQ6Dp+P4sXjftKv1amn/CzmFDnvnSGrTT5HGFXk0yafDqDbKQIgp3Jkh+4E97xWzvhO8VIxtZBcsIKMuDtUXF5kNAhfvV/Qkry1jEnPG1Bj8IU8aZStkW3+FfTHbKwHUu45ruzoRAQmpYMrDoHjnrdTabbPa+QVXmXfc/Kf8mXGAKA9R34wW3GNY7zgc5X69XjJPzg9io03Xo279+/F8cGLjFKdt0naSidBdI3f6teQwKWLzmxsrce7j49zdOMloN9mBbMjfef8AIiOxwKOCQHnSTZ/u3rs4RHfD4/i9OwUO3NOmQkAhaCm6dHBnFwPOTMzaYZ8sbq3tXB+JecAytmVdWjsCeKw02Y0EmxAmyn07UHPgXrH0w0HcpQev23ewcJjx+EFQGCOAxw2V+MII3GMLJyy9/g+oJ4jQOslsukMh3N0cXiFPwGAHAPcnp6cxWPq8uGzw3hyMKQ+zgZtQA2wskN9+jA71gs6HT1inUqwknrMcfu22dxiP7eGDtg+KvZ7A6gI2J2oUr1M848i5vQLY+ow5lnU24xjAh5P8+fs3TPovUHQtbGtrGhvlHHqj/05ejkG2Cx0iLv4t4I8uMK7syNrHmrwoNuo5IAF6yCQEWT0BsN4dnASHzx8Ge9++Dh+G1Dy4cNnBGNmuCppzJRJs8r9/iB9SRmNVd6napb15sqezYPwQp1NHXGXfpRnHd3cYO8ATNRNQUn6NQqM1lDuoj/a7OLXil595ce+F8OFf/4fpALo2Jy5UMdmJLnoGLPoNKOCW4Fca2FkE4wOSsc6y+FHZkKc9dVmoSkEHfX6REGnuShZU6OOAK8BLCqtvfxcrnWJCmEAFubT9rCIemcrtm/did392zm3yu6du1FzqffVBh64BYIGxGAvNTqz0XlMT19EjFBSO1aiTC4lvYaBMs2m4GS5+SgMMgukw1CcCpGd36RkOiA8x9Pwcb29qhegJYGG90CTlCqvyu869ZvrOJbv86jPkYkJbhIc57Hcuc1IyBSwHQxV+BL1I1hmkjSmN0Klg+y0nctCkIFCCRh5oHTXQWcmgwem4UTxFCLnnbFZZ2t9IzMmTtDk4lSie9eRcYjyS6LYozMc/BWRKGVP/gLoLJN0ooRZv6SVZeH7ovNrAhYcrpfp6D+p9OI67uFhUijpEvYz4vn1lYvYbl3FzvpqbDmREM6oScS1BP0VcsfSf/iQCB2amD40PT0BdEgDp2dOgEwd7XNimfydzWAIg8csh7zMaMlyURxBjdkUAYqTBtn+L43MSqVT5b0ZlWJwdZo60nR2lNnN1LP9HTQaRuVGlfxMeq1Xr2K3oSFeihPz1hZAZidCgUbcQ9gEjSgtxv+6NoqlxjQXJW43L+Kd2/24v3ka60RfV9cVomUCgusOzqYWx+M1AD33jMymBVHnJe+YxjFOcKWKw+9ux/refrz6xuvx5oN7cWerRUDPNS8P4vjxUXzjN78RX/vmw/gX/+LrsVFBFubLcZsgYH+rGd0NIqJtl8J3KvNa3LkNKEG2bEpzGKWBw9cencRvfHwsJdisz7+6KevQAmJ4NllO1XVmVRzKg9fb8foXdqD9xCRoDAmLH75/hH1pwodAf+0jpAPgvfBnDToJTFy5VRk1u9Bt1bI5Qx3SFmWUKVuVV7+oB3xYgBRffgjVDRIc6VBkFhkm3DfTZxDl5QWg8OlN3FHmQaI8WQX+BBLKPfcsgIwnc74S/gQlKF7qu80lBSiry8ilOsJz/cPcF9niN5qaQ4SXMPpOqX/Np9Pq/+bBUfxq/zSen58CwnvpOFutZmboUsegq6+3P46OSrtr/707d/dymYfnR+fpcJ1xFImGjtJiKZtszIo5PPasjx1mH5iZuea65TmOBWBBNE/wn07ZfhE5PJRPMwo68hU+MaNZF5sNBffOu1T6uxgMlYxTgkTKeMWnQ4udlXXMp13NtWTa3sVu/4+NXeTxVjPWd+vR3WzkYon2oRDCX8Jrwc0MWxEtAtj6SvSXZ3FyOY7nBLgfA7QenZ3F0955nAxnBFmBPzKTgQxRebMcAosaoMNVmB21WWyCgZs7NKJedrY2y2znZjN22pLSv6qAF2mAqdWMpc+bTi7j/NTuDVyb18l9eAxv5ftgOMGWXMTOfgWQjdxA4xRBHmDQf/QC3yZBeGYFvWt0VmJzp4IuYl+a+F6uVTpblHt7A4AE4Mt+cdD8DKD5wePD+Nb7h/Hw2UkutuvyEfbJVDZKUyL+c1z6D7lIoQkF7ZB6oz1eaHDREL+oAx7lCHXUrtn/a4OARXCi7JiBd54pdUUFS2DiP/icoMSdArh/TzIm/+if/jOKx0YJSqcyo0+EAgF0QSI7TEkgC5edvBA8sysCGQ15dhzkXgngtL9O1HOFAYVCcYkgr61UokZ019l9JZq7r0ale4tobzsuV0H7cM/huvMpQAbmT1eIojd3Y3tvL9Y3d8Il5zubWyhrO1oQildhqHHKWOvZaBizwWlc9U+iMh9GFaWrw+G6UQ/PldE6k0xdocwySQ4VgEB1IbKCmuiPOqdh8sRNfeSbtEgGcHFeoySwlWjILSmX5/2dDt7P/C5JFYByTX5iNESqRvd+fjIyBwc8vAEmTuPOy9Jxivbtb2EUVUve8AjonMO7RL75Dh9udFVK0wCIbK2v4/jb3Ivz57eGzvZco6Ia/ND7mC6W0RdTdp4DJMlCCyI0ElSXTRCCU/BF8F7+ZyaAT4/7ucx9CnyuZ4MxzYLkzrMov3XwWY7O2m4t4RxrsW22BAOcQ9NRMBeks6PrAGPjLJeCjcFwzB3ev4h2zHA4mdSk8IQ/m2hsDhN4UMIEX2X0BfdhcHyOEYRD5JRXAYsyK90tlM4GNiQtNTXepzynAuezMNwYK9vEeWU2K+Qn9zqB00Z1FnfaRNvI2MEEWbsWOPIkwYjOBcNtpkSD5NjKFUeg1Cfx5p3z+OEHZ7FRO8cY1eGLa3koE1Uiy5V4MlxB52qx7ArBru3XwzgClq557mQyIhA4jy407XQacf/u7fjSa3fjD7zzevzQF1+NO/B+t92Ky9FF7He7cZfvD9a7sQcoaXTWor1hlhJ5WLuOnc1uZiYF+UfnQ0DxUjw7H8cv/PbT6AEQ/nVbkc8bJ45cK5vZjMax2/dasX+rTZCCPAOunn5MxP7CFPNyuBSBIy+0chpHJwdLgDnWkWt7dMATnkM0S3QqcJCmCFThDfxFulKnF33DSn8yjDXvnykf8DSBg3aI8iXvOafcqMMJOqwE8ioocbd/WmYOeZedGBOA+E7+NPT2bxAUCETUBe8xKNMp2GfJTHGhBfaJ8zlKDJ4aeNmXy2aMC2Qp0OWlbiMG1O0fffu9mAMqV1vIvyChXjIjc+jj9OOpb9TEERDK+GhSlg+w4+e9/e149vw4AYOO2froXEuJL2MDp99s2xyCGNZ4LbrXWV/hOM4H59fqrEZ3vcIxmzPMHqxmpOzw2jVkVQduWXK0EegyO5ibMeFTVdeeLeiaPoPy2c8ml31Av9THLFT+V+zJ1nYt7r3Sjt09yrCJY+46GhS7xrlc5wqRg6VRJQZtbEor7H0F+7h8GcfI/QvnXOEi81u5iKUZRZ4+nWiL7DOyQr0cRFFLxyoY0bkqp2nQ1XlEyfeVaF95KjYmbQqfXrvoa5N9AKGvwdzZicAEPqHXRe4ph7ab88pEu7sSW7sAnhrBD7yjNsj/HLkfAExKs9v6biV2btdj51aFa6H9hkAH04Au8sT0Ww5ccFZss4SOuLF5//Fz+5QQqF2kpS00X+Ubu9ba/pz6aXWJs8UGQRfPKo92PHZbcoAH8uTxsiFb6JPZkXUXEASYuJ5VZowEbRLLS9mlmf9JJ/2m+qBtd/ueZEz+wT/5xSSaKZ0iVAgevwUAptOdOU7HYHNAghF2mZpD2lCYIqCQFaWdjocYAyeMosoopMv2LxPh1TbvxPYr70R1+25cNzCEaw0U1bklRJLTOD/rgYBh8Gor1rd2Ynd3J7pbRIXdNoyuY6CIWpc4j3DmZEC8B6lAIvtRu76IBqBk9WoaVQQG0A9rEAychdyxXlO+ZxMK9UoWcVxl+rR3MUSmHgksuF6FXFyjEKRzTQEujEhgwqVuXrtgmvf72//LOQ+rDOU+t3xF3m8kIjBR+Etk3x9Nw8W5fPTNI6G9KXeRPz/4l2VU0PiegNBn8kPn6ox/Lpu9gUNqN+2D0sDY1TBYGKgVnDt8rFdrsWkWZr0aXeiKXcBRAEDt86ODyTYE3807fE/uWgyBKSbBSC6jOXaMuUbaa6W3xwQoJWvCM6h3jntHZtq8awcDuEPE7iRCrQYOGRlaxiLbb0CZ08E9e34YZ71BOLOljiabEamn6+PogHR2VYyD90xQXKNWO14rl9nZ8UYmNUSO2LHjq/TJjAnfBJg2odl2rcE346VD0W6l09JYQeMEOeyut2GTjmnunKAPGpRNF3AZ7bV53G5ijKDbMxcNNrNnk48GgKgUxEw0pVDyzuo8aq1+/L7Xz+L7H/QBJTx7qRYNPMdyZYhRBkjNVqI3r8fJFI8yhzlznNWc+0djGGVfGnQ0JtGiHJfjQcz6AJzVq9hvVeLOdisXl/vCg1vx5dcBLPf2cjK2NZzNFWVxDg9XoRbgOUNkt9NJ53p0chauInoGMPxnX38W7x+5anfZpGXS87u28qs0AZgmLkeUfOQVHdzarGPgVlFRIsbTETvA52UZcuzsr8qqiz0azZoJMNAQB8hLauWTASczIl/kHpqXgEGd0Smyc50Rpc8pTXaCGoc0lhGBTiqlLHib9sVOyKbgKzVHdRVd1qAbEM2xcU46d0kBshk4eQxnBTVWiN8aYR2f8m+nV2nmiBxBSc56jIyVjvSWy/55fLrz2/sWQMhH2/fEvkNPAOC//dGj2L23Db1wCDjplv0aOKe8G0TMCFbMOuoEfQImOU77Y+g6ilsAj2qtEdPraWzi5Lb368gQNK1fRnd7Le7eF3Q6nHYlupvoOmBkg88Wx3Si7S5ARFDCe9fRSYGKv2sN7J1AGj2QxjrHAr7QM4Imm9tstkpbRznVSfkwpawGDYJMbe1iozb8AbrMpD3oxhtvbMUtQOs6DrhWF3RB12voiN1LgEElnThtY9NmlrWoco2dWs/7oxwAoWwUoMq18JCogKLyDmxSC7S+vmEzZWnOUT4NPFOGJb7/ZITU9Luy5X5Dc78vMgIGkTZD6uztE9U/u4rx8CbwMMNDnbODMcDE0Tfb2wI8wTFlovqCM5slnzwcxvkxPKE+d19rxu6tWty614itHRdkXIt6U3CijFMeAgNH0bUB71IQtvP8yzg6G8XR6YTalrKpz7UWoAtTY+brChqU5kTtmECR8mu/rUbqjLKp/tz4wJtP3pr+xaUOBCXruabaDahLu8s1XLiglQekp81QCU74zZPiR37s35eon2v7TGDyd3/u51PZRfw6KAm+AB/yUONhe759FmziWTjZjCiRYAttBD9z5M1olOP2NfYXV5xba8ZKczM6+w9yYUCno3cVSN4AiAGQHB3GyfNn8eLJk5zPxLi1CnBpb2yhKN1M9dvpsAqCX3aSNRzhGEOcVkwDhaEw1d6EuK7a6igdP+Vodu5hn/JdYGLUksYshVIGQ2TqIoFN/S4YVjIrXGM9IXyCF76bCk6kSt3NduQzOL7om5L0sq07r2D3gSle/Lq51s8UijzKWcIDO78aWQlM7NRlZyfZrRNUGES0JVtDcSyT97GX99yUmfuNEh16mpkSO8biyB3WpkNejJeXf4IBU4brKP02xmFHY4Rj62Pw+jiDNCrQTNqmoc6XlGwJB6hWEXQ7Ml/CDzvP5Widm/PpRNhUNIsofQVMrn2zi3HcIqLpongtymp5ipLjQPivj/H5+OOncXw2TKfWqBE5QGvrbQRX+pQ4hXkNQ2mnQw2m6hrZKa1E7Dh0KGQUY8c/SMMveI2MZP8XLhZ6upXRGFbP4/KHXWWjPtmZkssEJTXkr14R3GGIMzLWMHMdhsnqrq1cx25jHitEpi9GvPsay869S44CMEqWf/xebozi7u1hvLN/ELc7g+hUAWcrlajD47W1CQ7U9vJZ9CbLcTitx2xE+QQlvGPJcHI2jGuc0vV4FKPBIF72B9Gf9WPtqhdtR1aMe3EpgLlyBkqcBMDMdUrGhAEVIvU2BshUsg7fDqdzdOXYPgc4m8FsOX7lO0/j1z841twXvlNo5SbB8M2mDFs5QboRp8bZ0x6X9/hT5I/I0GGr8KIGUBv1L+Pl0wHV8N0ABpzPxQyZha+5rAE7kk5kjv5KK8EiNHFGYHmqMb5Qr+Gc7f1mD0rHUHRbUIMcmIXxXuf20CnY783+BBzK+zMbzHfLrQzPkdsEI8iRTTCuz1JknPrwW3k2W6DcIEJJKwGJKXM7luYoQ++zLjoF68HvBEn5XT0xC4DO8N5c9oECOHx4RPn+5dffh+YX2VS779o9OaQfnlMP6VLH9o3NGmLnsklU3UdXrK96Yn88A7cODu9LP7wbb32pHa++2YoHOL+7r7TRf6coD+zoWmxs3DiedVfeLQDI7EiTqESAkH2O+K5DtxkjbRRlB3+EozxcDNTRcqOhzc4l+reM6qN6JhgZYj9cJiJtg7JAnZUUO9Zu4vDu3e7EW2/uxf176zjxVk5roG8RipqFH5mV6MET6iuIWl8nGMZOubKtNsQBEyen0sNnax/1IuglStpGj11EsdWiXtzrchfZuZtgqAhACi480LKqTvzdFDDlmT3lrhzgcm6A6XOCNYHYeHiFvi3ljuT7sOSvQMBh1fY02NqGZwAGAYE8k1ZPH/Xi4/dHabteeaMVdx/UY3uvxm7GBJ+6jr+rY2OkOTJzNV2KTqOZwWWCLwRHWXIB1CMAvkBX/e1srAI+/SRgA6AsrWGfea8TTboStU1w1SbnAKV1e0AAVtcq7ARJdsh10Umb8+w3Zza+266mfJipaUg3dcU/+Sxt2NUZaZmdi9GJT3wRZfqRP/Q9WCvnb//Xfw+mlJe4GXHWa678WlCTQ+IUDNvhLIwCK4AZDYapiKYRHVYsWnYqZopNRexRjtNZJTLe3I3W+h6Ao8kzhOIgbwzm6csn8fj9r8fLj74To7OjuBgNciriEcJwhTFz+l07wTqzKbYp+wNQDPiOIqAcAGz4ZjRexZAQR46JODEck1EvQdIUpXGCoImRjUYmxVFC8t9CEJFDD2bzCHVJp8wusa2rDBEUpHFUUGSW97G7yTTBDUfyWs+7Z7teeVG+w2eVbEv5raEq79Eho5oIn5OBucS8hg2+o7RFABQI08oauJJGFYiIgE1/aghNRZc2706zkUOHndI9h+Jl2bhQ48Yr7TORQEweI7F2AKvjTJFHAvp5nIDMsQ2Uz6YMBJH71FDv5SjFp8zQsjhmjXcBJxpy34N0cJ1X88sP3mdPf+dbsLf3LSLDLYCQHXpzYUbli/pr3FzQ8MWLo/jwg4fZQbdea2bUq9Er9FvJ6wSXDeTTzn6ZXqbuDmOzXl6XEQ2kzjQ75yhaOhb74MDlpL8KrmFx0TV5VaJdiiufuRf8UUAr3xsA42aCY+jmSeqYQF6wmzTCUPMbdxv7dSdkinjaNyo2G+NDAUoYBPtG8GbeiT7VAF5ro+SRj6ytEckv1zAo8HENPgyW49mwE4P5OnXBu+iwpa7kRd+uBqMYOlHWeBZnRFQTAMvq/CzaV4OozsboYi+Oe+dxih6M0V/nTKhjrFs4wXoTMATTrfOLg6NcPr0/uoyvf3wU/+Qbz3MkhSWV65k9YCv64PcCsKWBv/2qPDpbpNVTD+zZbzrYib4agMUKwGs2uSZyNPCgrrWSJbE/ibJtvXJUAAJjtuQm0AsXkoP1MdQ5I3faH8GIzkDAoFO8YNdw+5nzI8Fz9Wxzc6vYJsCHOmrnVnXIJhLXX8lMyaysFTOb6OwgbOqZ+mc/igJ6lBOBnfP9KOdOqeA07hPuc/RSjqjjHkGQ8lT0UYclqLGc8l0aYQ+olCOc5uxPkPNvfOcxQdoaTm8S56dOIGmzl51/R8gygJTrBVxLOGKznU4Jz38JmKdzx4rY9ypwTrXYuYWdJfo2C5kdPakzV2ZW28ypw4ht9nOF8baj9twJXrqcy+/sZlcXgYKZgsnENXpmMQQwDCnXYMDnUOChbfK6kmk086UumjnIoO67NuVjb6sRb7y2F6+9shkPACW7O23KYUf24uAFeP0+NDibxekp4JpHbDqJWtdmKOwf9FNnB0NA9GEfgE7AAhhRJ1tE9rtmf7EtbW0ZTrWzDeByvpM6umxkkXZXiS1ynH/Jbs7x3Wd/t61Whv30xdJhNrFJ5gp9A6QNzRB6UrvMecpyTfCxsXUJ+NO2+i5t9CxOjsfx0fvOrjuP2/fqgMZu3L3fip0dgkdosrnZijp2cNHR+Ip3XU3RnVqZk8ogyLIi6rlUx8HxBPpGZsM2dgET2wQA6wAzgAnmI3Xr0vW5KFtTMLpTic0dnre5zPvslEtwuEVAusG96wYpq4DUWgaJAlJBiXJiE04GHfzlCE3K4Jb9KGFZ6frAewr5Uvd+7Cf+TF7zebbPBCZ/5+/9N9kL3XZz+x1kkw0CKmEcSniFYl6jhCmRAgAje6K1/vlZDEy5s4/5bVuwvYkbwMd6o5PZkuklyoSSOepGql4R7c1Q7LNnH8bBB78d58/eJ8LrU1GcCxZpCeEeYFAdoRKVJmDGzrg6BRwT0qJtlF32TrcntOhZA3tychJ9yjGdGEmeh3OlCErMljgTocPV0oDK6GRh2TLq5W8R3djAmcBDxmh4i6QmD+RKZi74M5thWWSfDiw3bveYUq2RVfrzJ6dldGZbrEM+o9yQYIZr04hi1ARctlsKFLMDFoKgEOiAF80WZlfsI6ER1BiYVvVTcODQUicsklZGFRpi57nIkQfwRx5aJ9cVcVGx7MgFbXPdIXiwhCE/Poe/lCFHOlBDgYBRjJSScgWYcC0Oz2Ydjf6nUZI0Ej1yL+W2P4Dgwxl6m0RI2+vV2OygBERn4BLeUWhvtKqDePbsKD766EW+L9dhgnjyK9OHGOY5kZuRhR2pTS/b0ctqOUeLHbjkmcZSekon37+YGdF6ShdX4DTDJFfNRqVRUvfYLasAx46wdpiEBTnratOJm/gUnCzSvO7ZmdqUPc8THK9Cjy2iExt7DnICO8MhaFlRkdGFSQXnthyP+5V4PqvHfLWknZ39VBBjY8cUuvXmtXg22AZYtKgDukO5M+LGueqtl0zZ4ij5wU8d5ihuVcZxr6auDmJwgX5Qiky2QBenYrdfgs04DRzSNdGmw0YPj9BFQMmHB734R7/5KI5wRtKlbCVDqEzLe2lXVKcY85QjaJF1p+wFFOq0cBq8ywxAHb5cYNRPjlzZ1KXWr6MlKEK+vM+Mq6RX9QR6bpcALZu+spnzJnt4js0wItSZwLUEIJkpQfb9LkhRf0YENh7XP2rHzIa4tL+ZmAkyNiJ4sY/OmM8ZejEWoHBfRoOULTtAw//sFK3+eBz62Qfn/Aygd3qWQZkRvnWw0+li1Jc6qK5k/zfqZnWU48woQSv8ToIVnfiTF+fZoXGMLDufU//cTqrjODw9pw6TcPVgpw9fXa6kXNgcaxbb/g4Od55cTKAdcglfzYLs7HcSxMMB5Jb/r3Au7PU1QAcBoZlUQYs0MQvpXDEOoW7yvUHIXncHpAt6FKvp8DL7ux2fj+P0ZES9p9E7NzOlPVLPYbTZR5knhyhj2giO5whBdM0Y1NF3X3h9N169vx13KeOtvY3odprYTJvzANTQ8bw3icODcbx8Mcb5IxPQ335IdsBEfOEhz4Z4/XMADGWpAubW7RNBALYJwNnt1GMLp1qr6KSxLRsEs4C01Tr6jgIroxbTTL42OfVdOeazZD+KPtv1QHvnH9TjmNk8gMkUniHDgx7grKfzL+s22SlWGa7W5rG1sxStlvZdXdAeX8TzZ8P4+EN8G7brjbc34u69VuzuAUz21mNzA3DWbqKT8hWQh1xfX1DOuRmgKoFbO3VP8ROIn5wP4+BkjIEqw5G3b61k851NcjZ1rVJ3/dDlhZkOm+ygzd5yrG8BTOxXxD1bO/C9BRgxYw0wcWi0/Yoa+FdbJtTLBvKRWSxtDVT7pG+Kug7frUux7x7E9hKYGiz+xE/9j/K6z7N9JjD5e3//76fg+8JM4cggXtjEeFWJBiuO1yfycgZXh+NmNmLkyBuitj5G0OluUU57Ervmztoaz1ohEoVQKlsfBbt2yvFhP+aD0zh79G68/PCb0Xv5MK7GA8SAykOHNA4ynHc4bfISz1mrNwEmGFUEzHR5rrnCxQ4tPjvrZQdJhySfn/cQIvurDFAeQBLldibEC3Y7mhq5uA6MgiSpS7ttMai2V/s9ecG2MLiCDs/zs5SN37ZhW9gyOkOjLYe8MTmVDExkya5B8WiCEmiRRl7jze51GS1ynbcLimyasF+PERhnyrW8x6dnW+YNANEQavxyvgmOXdhpeOQx+COAROEvoc+Y6M7OyGM7RWmwMQIaUuuqA1HIytBAhJGy2WHLORhNH59gKCdEBksYaodDW5fMJlma/CypbgFJNuFkKT3FPchR2aUFwk0dV3mHGZItDMYGxiMdvf1CkXGfYTSqwX/3Ox9nhz6Bk8cFnT7bzodGaY5e8v3S1PonUIMG/k594Z2f9t+B39BV46IhrEBPPaB1NetH4VLmlQk3SptZlUUHWd/vnBw13u0QzSagW+CiMZGz2mWlyWyVIDHlCbryxLjT1qmvxssJ8mcPfYCZC+UsXVDIS5691I3e1Sbgw2atldhbhy8U73RWi/N5PY6nlXja24/Ty924sve9IygQPd9JBeIarLK2Mo9bdfk9iT2+/+T+VWyvjoEjgjPkQimijtIu57iprmCIWoCklZxY69nzI0DJLB4R2f1DQMmjM2ARvJbeyq2bxsgIyg7RKc9FzPO5FDefnU0Vhf2pDwI55975wS9/ieh4Oza6mxlZvnh5Bj+C3+3ko7KfeoFDLXoJz7jOyFE+Ci5zpmGuUeudkGqAvRnjtFeQJzvK2mlcsONzdQbOZ9EHxCzkXJ4qHxN0awDwdYE8Rwo5keEIfTATk8qAzEw5N8XuOPRSWc9mJeqi8XW5+CNAw1nP0S3YvgQlPBeQaKbPfgDu2SxrRoc9m3OQM7MuAhWHzNr04z0Pn5/ER9BfdjqrsbPBer+63252YjhSV+cAhip81244hL7Ns2fQQdo4O2klXn3lTmxtNmOTCFxwXlkh4l0FZKw2Ys1RT8hOu+7SHgR4AI8qv2uA4TpBo9c1CP7qlRafLa4nELgkCMIJjweOeCmgwWGpzmo64Ld8dG6LbPLJoAbZkIeUr9lcif3dVuzhfO/c7gBGtuL1V3fiNXbnYdrb6cL7RsqTYiQfj0+G8fz5IJ486WPDofeyARPneZ71Vt/U34krsJ8h25QlJzxEnruAk81WPYfYKnMVnHMTp9uCFrV2BYetzBe/ln1Q+EtQourzl7bKo9k/hRfyu1ylZHMe+ZKflnM0mAPM8Es9j5nxIyiCB8pKu3sdO/YXMUPDrdqfcwDd08d9wMk4m9FefX09bgHMtrfX4dd6OMFfTmugr8RiCCTdlwAnK9cAM/yewZflVZ7OCDwO0FMnhtvdrwJw6rEJ39dzKRIAnHqLAbm6oN7w+tbdrdi91YitrWps73Dt1k0fJuiSk6bVAa3QzYCxzvWNKs/Bvpm9UScX3RlydBvbwheVUaYcW9YfmCEEmOCTfuoP//m87vNsnwlM/r9///+X0alUtYJXAI/KfBTrSxexQRTdWUJBYhbV7K6q4cAhoEC2z45vgIkKo8FutTvYtkqmLF0ye4hgz/pEO6PDuOodxPjwSfSfvR+T05dEfePi8KQB/+keNKdGOaYwXaNhObMvjUz9OwGN78+2Zcp38OJFfPThh9E7O0nQtHQpeBrjXB1+iGBhcGzC0VjlBD8aMCyBBk2/JNN1UJQgmaBDWsx3kOgw7RXnPvle0tcLxyXQ0FJzazLODEEyEEUQ2MjgFH2/81w/F5ujNjhVNh6gYS7t1RcYAg2dE60ZYVF2yuBx7FYBLmkEcUicp1AIo1GYKVcjjhFgbQrdh0Q65yjTgB2D6kREvUFMML526hMw6FQcCZPOGBogd7kol2C0N5rH4QA+YKyyp7r1pMDZR0Oh5ZfAqjRZlWYQq6PQfkqHVP9CT97j3CLrKO86Bqxpp09EzvZngY1NQg51+83f+nb0+o660eHhmHwuD9bJJ3ij3mbz5FnSBBlJwER9HOqX57JMOisVR9NPWfxf+nstm9kWo3Kj0Mykcdxy+9utfF5mxOAQbY1fxyF0vENjXHrlQwfK5vt0olleZVOgi2x3avzmuiFRlG3IKX++3jlP5hikaScmV+24rF/EazuTqPP+R0fr8fB8Kx5N2/FRfy9Gl7diCeexhUHf7zajD+C/rHRjhe/37zbjx+/jDFZn8QOblfgDm9dBEET5iJluZC+b7didqts+RzX2IQHF4ycvcipzwcg//I2H8d7hIPVFvlop+eaW90K3wv3Ci/y8+Z5RfGYcym/p7Bo3Ttb2Mz/94/H2W29ijLeJ6jfim9/8AJ5dYcQ3s+nDJuNmq5nPMuqS1wk8NdW8lyokvyyXmbFms5WZSieRGrCbhXXekuSzjh9ZyAAEljvbqTpi2Tw25pxDOp2SwAm6xjhav4/th8On80UI3rP/CrJoh9Yl+Oy1T1+8jBeHx4C58wJKBEA8d4IeCjL8bf+wbNbhux1flctsZuTdAhKndjfwKBki+PziNB6/OEGn59HZ2Igvft8Pxvbendje2iWi7UQbek0cmWSEivzYvOSoCSNtAzUHAGx1nUCxGnv77djC4TUabQLDzdjsbiOr65ktsYnQTx1Pzf5MawADftf5bFZbOPh22attgEAD57ZKcEeZAUpjaCF9HTnnFBIlI3KdfZOcqbdMvmUfrUts/0q8+dqteOON3bh3dyO/v/bKbjy4vxO3djcALBvUbT1azXraBoeEn54PASRn8fGjM0ByH167MJ9ZBJdKQLd8H/SbA0aGZ9OYjy6w7UvRBhB1AB0tgLYBqwMj7IPoGj/1FgEQQKCFvjjs2jqvLlcz84RUYSaQK/Mh6CBhGfq99snvckzQhF3nOieivJoTAI1sxplhR7GLZ9hegJv9MZ2kzLpvbgAWdgR+3I//1DyeAbg+/vgszk8u4s6ddnb4vX1rM/ViAx9pxsouCKuAx5Vr3kmwcolMug5thbI2KmXNurRjGI1zQOHB0TDpfvtOM/bh+eZ6K/sTCl4FNdcEPcsEPzV4vbHVzuYil/3YWO8gO4BPdN9pJPx03hszI4JZ5aMKoM1JU82kG/igzOm71Eaz1RzTTwhOVFh1PZtVkXd15mf+6F/kys+3fXYfk7/7/7mJnCvpmFanAwDJPPZrS7FVX86F+NYADCvpgBAUI3YU8oLdJbMnOEMnZkqh7bQzAjINJsAYnw5ifnYU1/3nsTw4iqvhCVYIAJEOziwGO2XgIyMLwUwx7pdENBgr0X2rm+2frXoZt220MJ+NcbTH0TvlmZNBrMyHsQYoqSzNorZCWQFUZkpEtRqQKYYE+8C9JYpReHwn3/hPhYMBONWMvPlh3Kgz1unpWHVa5Z4ScWuwC3jhnDezZQTIucyWeJxjIn4dopfwptzSoeNYzUyVMqCDlEtjppEb2W/A5jHqb3OEQ/ScSl7kbNNVGm4eiLzwya/loihGgmc4m+NT0379ODorswU64sJl1Y+OzlCsHrSbFqGE3w7VzZ7rPMhar1C25QsMNo7DeU5cD6b0jRCQ66BMk1voQjebYvy+mL/B2hjtuqVgWz7KurJS+icJLht1e+ibAeB+Y0YdO8L9nAjya19/D/5AQ2RIR6+x97mOKhJk6MCkfYIB+GGTnhNfJT0tHy80Raz8OBHaXJCAPMmAvM/ywQ87rBkxZTTFuYyu+bSMpbOxYMjjl+mYXVyr2zTVieIi3raPOz+Jm/fmBEbQxTKb8fO9LtNuZGGn0wQu0HeOoVu6gCjaNMqDRY0+Zd7bGsVG9SK+83wzvnHyanw0ApTMNzHGGJGVJu/vxCXvHEZZV+dqtR0XqxhxQPstIukf3K3GO82LqJnlpLzOC7IA1wK2VruFoW6kPD9+8iyeHJ7GQ/j7D37jSXz7+VlyKyWRf+Wb/xdgsuhXU+RcmfU75zguBXLotWc8xt4WABG9vv32a0R16wnQlfnHjw/i8OA4+43ZP8byWTaba0pzCs+CqfKnRhQoWC1ZN9dGIkiBHw34oMgtALujAyxV8hU5TYlSx6G3Q8md6FH5FUiUphbLC1DhnWZNbFYRXJwP+jHge9/mnTlOkMKcYNec9vvR06N4Cb1GnFf0DQwEOYIrQZLvMLvh80uTq/amgBIzJWZErq4v0saudzsQaiUePuGZ6Kiruf/AD/1w3H79jbh3/7Us6/033gCk3MK2nWJnCbQgv4GQgACIBj3VHyfhG/HMZa7dJDoG0HQ3iKC3sZXddE519lWCxGqlFq4rtlZxFFyT3U/2mtnoFvxw2H6TZ9WhKbRFduXDVPonzbmfsmdGASZrO9R7+SHgbgIk7t/diS994bV49f5+3Lm1DTjZi/2d7djb1hlvIAc24TizcA19MdNF4HPSQyZOsFdTdGYpNnDa21vdm2anZtqFObZwCiiYjy8TlDSwVQISVx5vON+ImRLKkwGl59CFjZ11HPIGIG2DazqAszY6ASBbgQZLNXY+l9k5Vsld8FJDdv30nN/NZNQBRhVs00qCE5u0Dl86rX9p/jMwr9jpfbuK86+h3ZQBO31FXc7OZvHwozPA7mW88mAz3nz9TuxDiy1o0G5SHuhQIehbZV8BTCzznrB/yBVwCWCSoAWeqxSq1/lgAr0G8LYWd2+3Y3erkwCn2+xE1b5p3L96Td2W5XsrR9w5GWe37RIlLlniooDw3CyZfffM/MNPm/1WAGcCI/uFGixoO/Th6Q+heU4kh9DpxzJrgk6mzUNYBGcGiH/kj/1P0gZ8nu0zgcl/9Tf+NoJsOn81ahRie+0qbhHZJijBEMD/VHQjcqNa19qw6SQ7gtmEgkLqmBwqbD+BFRUSxe0fHsVMUDI+iJWLPsd1Bkb6Ro7smBENpYbOlGo2bXCvfx7PCdQgXhVg0mgTHTiMKQ0RV9jh8HICOLJnPQ7gaprDhesrOpKCOjQSOnrba520TKPCK/hPmfcZXqZBK9kS7W9G/BIlj8MQjnP5J8c5nKBAAOJQUp2Y5zyuI87/tdBs3iFz3cp7CujxWp1npsapny8ozQ5mQzRkF9GzQ1yfaA7UNjE1zCen81qHZjdhSlnozPJwkmfl1NgTO6pNc66Dc4zmGcb16HxMdDyJ58fjODwbYyxx9BiTMuIJJVDgdMbW4aq01zsCZDocx4sehsH3Wg8EF1HI+pVsSQENOuTsZ0KdNMDyTzq45wqa3GqduZEzRI38rmNcVpAFmwz1FnPk5tvffj+dl51AfYdDgBNs8IDSvo6TsYxJX+oLf52yXmVxCnzRvvUwe2fzihz4JKPCnkNbKbPgo8idtMwapaJ53Ei9jNSh0shFTl7H7lwm6yh5GkPshVFdxbr57pTZJarBZ/po5+YpWZsK9atWiM4Re5vGphgt3CmPL3VQPq6iBnq45pkRT/r1eO+kCU3XCdpa6FEFukJH+w2tcRvR1WRi+Vz2YSVeUt+rFSIh+PjW+nJs5RTaOGfAv8NkTc3WbX8HDJiFOjg+jQ+fHsQTDOc//uqj+CaOwfJalhuO8U1m+Z0z0KQ0JXiNm/LNcf7LZl9oZHrfiz2ubtgXxxE5X3zndaK7Ha7FmePwnzx+EU+evkhdc74L59txPRyb8JxrSJ5IN1P5G+ttaAm/eaMlG+GYfIeTgaVeJQ+vsFmlfL43DSnHC5hRbpAFnufIHo2n+qVD0RbY/8xMqjI0mMyizz6gTK5HcuZ059i5xy+P48nLozghSNCG2O/Nfm05pF8943c20fhMot3MorCbnfH5Lqhok5Ky1IL+dkpXBrE28Z0Pn8ZRbxTbO1uxt38nqjhRwbsjfnbu3M1r5oC34eAEJ2IH8rXMNtivy75iLnUwA5TbRGonf+d96m5uRR2nl1lQ+y0YHCrj3LsmOMEZrurwDEZsJicqX8VZrfidyFlQ55BfMzuCrOz0C43SWXG+ZITs74X8wgvrZTPCztZ6vAYguX97FzDiaufrAIzNcI0um/Y7rQ5ROuCHMnhjAkPec0IQ9fTZGfJDsAIYMauy3rEJYzUBp6B4Aq1nI2yKNgsRLKDEbEnpK2OzkMPJbaq14+46AGh7dweQsw2Q2+TaDfyXzVaAsDXA1zI7YKS22spjAhIzRWuCFkBJBcft+QJU1MM16I3tIUA7PyPge9mLk2P7J+GQCcarzgW01cgOxqUpBWA3X4qjw2E8/PgUuVyNt9+8Ha/cuRN78Ge9s44sdHk374wKewFKAqElB4sYlKHjgn51UdsiUDwksDw47AO4unF3nzpuAL5a0LdhPy7qRMAi8GrUACstQCDAZL1FQIPMtOqAEjNlnK9QL+sZl8gGduWKstqn6BpQ5EzqCUrQm5L1xr9p92W3v/lU79JfY0dtIjVQNNP/R//4/0yB+FzbZwKTv/7/+Dsl7QWTO+x7zbXYsYczBVldVhincYpyPiGi/eDhs5xnwnlHnNDFZh3bn1MDUJjJELBydh4j0X7vLK6n55wfwSAqo1Aa6ZgVwahoKKykm80BmkQNnsILZBENAUyoANFis7OZnaZc9M1mGp8HSQtiswyaL5zqKoqbExNpMIxsJrYta5R4kMZLovs+X5rvKptM8Gc20WjUuEDRSCX06jR85XoFxt9eK8M8Yl3yjJfIzIwubphIPYzOPZ9NR0kvfvI9hY/fST7KrHEzM2LZTwAUw0nJDPCIvN/po6ugEYFJk88ajlHFtP4JDqCr77dcVxQmDS9G83R0GUfDiIO+GSlnXkVwHS6IEXBW1ez1b/YCKbV9/BrFs9PzYX8ax6B+jZZvkQYJ2KyOdbB+8E6QYqbA9J51SqDjnpkSeJj0XeLZF8kz+7K48vTK5RS0b5NgP77+jfdzNE52HOZ6m22yAy4PSEgDbSRzAjyeqXEzOi0ZFJdsJ8ri1gRIKVs22QCypBzvVqkKn5Ufagv9LaNckCceN9VeRgsorbgHbhaYeMQ2fR2M9LaTt2uZ8JV75LPs1KVLD35QBz9WubdGlNsEMFiv+TXRl9dJO3u62rEEA3E6qcbhoBrPzhtxPO4QIVq+OoYOB811FwCaKXybzVYxKBVknXspY7VyEV/qXkR37TL2VqZxf805XgBb6IBC7PIFzRaGFj4PAasfPn4aj4n8fuGrT+KrHx3k6+VX2fiR36XIYhN84/wBRousUtaSCugIlPsEJj6Fc2YTlcUaXuSdL74WW9tdjlNSePf1r78H8Hye95k2LrIKGQDQy0RwZkGkXQNj+jM//RNx+OIFT4I8XOYcK3aAroEKcz2X5CXlhaYCUp+XwYWywXnPCVIcyeIzHeprnySbaCbsOvPsRM47XQrfPigFeMwA8+M4BRSc9QfZD0Uwk5lL6imoyeZUgcHNZzbZcNyFON3TsXO9o4AMpNS1BuVrEFgp+5VaPf7Fb38rDgnw9nd3Y2f3dizV27lWmU5h8/atBDTT3gmB1xB+AiSoS6tVT4AnfbPvw2iezToXAJDe0DlfcI4Q1FmMczg2AU5ZDVzeCLrVRdAt30FtHCu7nsdP2eGEmq4on6sRo38yIO0YjszOp70e78fZZhDJnTrk7Y1O3Nreit3tDcAANrrTygydfShciE6g76g5BUEzLOgRyDk0+OXBWdLMrgTOPGozg9MblMkUVwBqM+TWwNMmVUcP2mfGWUnNBBk0r7ADYrjWEXbrWxuxsbUVrrztAIx6rc15HbL6CthYth8OZUogUvrk2Myz6rG1kjlZ47tAxWzGclQxicsxJzpz1fNDynvAXuyKw22XcmkNm7qklbbbvjjPnvfi6dOzzBh9PwD9PsBkB2DStmtCtZVlWAGMuBcQhH4JEuwhTdCiltlEovMXmJz1xnEEIGq2Wrlq/BbApEuw3kJuzIwJsgQfjmRsYge7zSa8IZCCJjYL2eeoLiBjX8KO+B6b7Ob4l7mzVhPkmF3LLA3vVpeLDVAAisjIvzyStl69t9mygJN/59/9D/Pc59l85L92sylAJG9GwgyJEYiRiyNbjo5O49GTl/H+R8/jWx88i4dPT+LsfJjG5AqlRdMysrmyfwegYE2BnQNYJqcQ+pzjfKciqcgoqo7J6CUjmBsHooFKQw0pFsbKCMho7Grcj97hizg5OomT0xHGA6WjSjZBNBqtjKycFGbdtTUwaGm0eFa2UZqSRFBE6Phsa8oJCc79fucSLbNKlxMiIRA6NTevSUfDNQlUeKvG2D/Lbnu2ddIwJ+jJ8vt5s7Nl+n6xQ4PshIfBsTe/kbVjzk07q+QZgaZyrRBJOttr6dOgI7U00sL0qaOmTNXzLwFatWKEyie7n2a80ngbcZh247mmxMe88wxU/HKyEh8fzOLh8/Ncjr6PcZwACubDAWAEkECZ7OvQdY6Tzlrc72BQnR76WvBnh+Iinxr9MoJBR24URvTMbwU6eYojQADwj2ZEEHSO2Q/ogijDjmEvD3soGu8/G8UYJ3B4eBz9vhOHAQaoh9mSMl8BFeV+IyY3aS65pYk0zYwWxzTeTj+tokh+m1bsmGbTXPYwV98odwGeGlulQfoXvuZsojJ7mfdjAG0uFNyaedGpe50jCOw8aSR8jdyYDndEQ4uosU0UZ7u3y5er267uWoHJa+xV+L53MYx3Vk7jnbXj2I2TWLrsU8hJLJlK6VPfh/Dlq514+dF2XA82APVEws9HfOcaIsoLnMUUXl3w+3ruSs3sZqeoL3fjnObxlKhuBIOchRbSwJM1IigMLBZdx/ry6CyegE5/+ZtP4zc+fA6tIQJVVv74nz0Vgr38SjKzZdOWTIcV1k0dKCLPuwQDEpQtR7jls5YBEnZsPCVyPExAcGqm9fyc65fD+UbMNhmM2ASpTrpnvxK+vvHag3j1wV7cIQLXFjkdu6NPBEAz9H8xd5Kb+mNfNEffmXV1JI2d7k3ry2i+pl4V+UQ27a+BXDqMOFc5Hw3ZB3He7+X3/ngEfwEjyq2P4P0pOGzSwJEbWXnpBo3VZaNnMwk28SyauC8mE6J6AjzsUh37ugYwTeepPHL7GfbTKN9OlJyEPwLxy6jg6JeRJ+Uwl8Xn/Xfu348GTnsTp3ulLXKXJ+yOVnT20ydPDuIXf/HX4xf+8a/EL/3z34x33/04Do+OARL2ObPZac5+ESOcvL8FqQMAmIv+9c/7OeJIfhlwOp39Mbo57ON4psvQHBF1RAz7fLYUTnzo4nHO8eGIGW2pKmbQJQBZIuK/dDZps0gEhYKLKbsdaMsOrdgvsc0qps1XZprm6JTZG8FMDZAAxWy4igvo5hBrVzj2jiJztoKW0X6Z0YGu2rsiwuj4FWDoai33VbMSy9D1mqA2m3Ca7GZJGgCWVlSX7V/juk4tWOFuU0sHsCGIaKPjJeNQX6Vc8NRuAo6+ERgpJL3+PPq9OcByhLwP4uREAOcq0bW4f3c/9rZ2Ynu9G53GBiABwOQ7lmxOaWVWBguLjtn3B4BTAbRAA7Qh/Y9N+FAW2fMTUEcwduHIm2ubOjVU1s++Qt3otjZjo2UmhaCz3eZ9BPSW3YwRdTZLU0Aau81Z13XsM7JG0KPa6mP8YqvFsv4TAfevgBRAvmpgmThfAhJ8oKBeHPDfY/vMjMlf+1t/i4KvRBsDZsfHAKVfDM5iMjiPF4en8fGL4/jmx88xar2M6i2oxFo46jRGfNfQp5H3eB5DRnTIVCDb3nVYVorvOVvkTSWzKeDmWbjpdPT85BigIo0OCt3eio3N9djqOGNoNQ3ksqtJOuPddAyqdeQPjg1jY9OOUcsYI+Yy4mMUXnuS/Uegrul3tyQ4ezrwm+OL75lKu6mnyN1jRmGLezwj73IEkw+nvCqZBsOqcybrbPOKdXSXdmX+D89zC8du5C1v19Bbd6Oh7E9B9YzgpJtld5rk7NiIQmqwXVyuzndn2rTsKTiKEGUoEaQc0a9fZxPCxJQkSH2Ogte5/larGRsYfJsmHBZu/5Kl5A28gm7OsDoaTeO4P41TpwunkI44wRRSZyvJAasu7/idnzd89UT2t9EzwNVsEpG7OFNNfQVDXV3BEKPky9fTePH8RTx5eUI5ATCU3f4yRtECg9JkYAq4yJEzFVrGIcYOcmU57JPgNToJ36/syDej3eyLwHcdWtKI6+SHKUi/l+Y65fLiZlgmteQcpzIjqGNULpz/wdEAORcM/DCVrJy4FWcJZYoq5JbskEQcEJhVAekbFUEUjnsGb3FmjqJaskmLcob6PUeGfFaN6NffOAfnaovqRaxeAUbgh8eveY7Oy4URd6o6WQIEZP9LTWg6J+J10gVkzdFAdhI9Ou3Ftx6+iF/81tP4ha89jlkavNRYPn/3TZo6BF36SA+FPvuDcKd8EYQKDuSDWgGZkD34czWL+w/2486d3XzHBEf2zW+9n83AOhI74flm5X3RfKCMu/Lwn/h3fiq2t5rx4tmLOAe0WrfUA2TLbICZUzuEJkhwg77yo8zbQxngSQlsip6Wpp2i14usWZFLdJvvN5yiPtCK5wjolJciv+q0MlJoYZmTDmwL+7ewWcW+KeNX0WkBSoyk4bX66bPNBOEpY3hZiX/6y9/KZ99+5S68bOJ4bUaBl7s7OZrQ+SMcen52+JwouAb9BnHr1m6C7clwiC1YA2jMACudOOn1kaUyOugU0O/SHkhk0svpB+zPkWtxodP2yRKUFGAywqkOCDR7ONMzAoWTDEQdrfX0+THHBvwe8mnfih6gZUzdzNpd5GjLnACxWiWA0uGZuUKzIZBNc4LPMbLqooIj3ulv7cmA+86QgWPed3B4Hqf9SUwBZTaHaVHWcOZwNstpc7RNtQIb/YDKVYGW+ioz5kqvPNFBGqTYWfcaGXAk5xr6s4rc58KOmeFR52UaASf2ryxl4G4ACkPz01coMzphs0heh7rheG0dcBTo02dHlNvM1lraHJvFDGptbp0AtqT/0ckQWp7HFkDynbdfi1fu34qtXOm99PNwiRbLhKTmuzL44lM9ys6kNm0SxJsds24GwYeAnsNjfBvgzU6vPssRPWsrjtrSZtlp1dE2gA5omOvS5TH7qphxMyMuEMbu3QBoB0yMhtB3hP2hDKU1AVpIDmTbFfCL3lNKj8lcNn21cpjNOAba2Mo/+af/l3nu82yfDUz++l/PtP3lhKisfxaj0yMi2bN4fnAcHzw9jPdlxtkAh2YhJaIKqvG38BoluOc/FZNCatStWDoSBC4VFiXREegkFsbMewsBjGJu9nTe5TOzKgg/9hvD3Iz1rW2YYkeeGoJhKRBhHNscIDUf9XAikwQmruNjU8gQtG578Zh3p2OHusWBK9AQ5sZIadTKPBkFdWc6WuPG7nXJGM75WZh0wzyem9FLCpVSrfXS7XIyL7At3bKUtLF1tl4FiGnOLL/3SL4btsv0m+ukoylDU6r2s9AhWz4dpxGnDs4+Jh7zrdgGnuF/35UtUSHZZ6Br55S5WK7FJQZxlffcaldju4uCCXTyTsogcILuSUMUZG4/FYDJ41MMCHywA7TgKgGlfGcTactHQWg6Q64RiHjez8tLne9lgprcuX4NA+2u8b2YDeP89CwOlTHpA03sUKhjUH5cVEsKlZS6fUnsw4FDE3ByRoNoJKNya8Cyo571oZ5mqKR1KqlRs+ShrBKdV3GLfC/NCp4zlZzc4BolXR6olE5vbf+STUck8P7sCZ+0N/L3XvmvPPBkeOWjbzgqR/IcBMKZXkdn7So2KxeZTbJJQQN0TbmXHCZLHal05ApoYg+M8rWdurtLsY1fm/bOAOHQ0yHIKxex34y41biO896Ya4fx5cY0Khc4c56pN3UtIPXkg6cv4p98/XH8/K9/EEPAn6WS3/8mWw1gZv3lr3VR79UD+z0kiFNPKWtpSrEvD44DFtze34jXX7uXemQk/t77j9LRCEzsU6ADs1kgZxYFcJi+NxK9d2cLPW/GcwKip88Oc5SZE3DpmyyymV0zU6l56h9lke5mdjI7wmdOAsWxbNrh/V5j4fPzZisBStHpBYhOvee7x8p95Vo/1dfC1ZtP+K7c5J+yjyxbrm6nEbuuU1OzP1IBcGVyyqVsbhHo//Kvfis2trqx8+BBrDQ2cXJ16FzJWa8dKt/AuQ7OjuP88Bn0st/UJG7fvoUdRZ/QDXVbcGHTSYN9FSfZXd9g3wYAdXMkjZudcgUs9jvT2Zst6QEOTs/67L3Mfh8dncThyWkcA14Pjs6zeUXQ8ILPwyP7EwJCcGhaiAw0YYTibIDipq6YFRP89HoDHCj3+0w+T5z75UTg04tjfvve4xPegXM/PB1Ej3JNIR3/oKLO3Xlh7Mfjqrqj7G+XfQV5vk5a3Ujbgi4ZwCXowr6OsPWn2QSnnaKk6iW857K0u5bZ+xc+qfzG9uhcPSZds3lC/6X9NUAEENuvsgcoA7y9eHESH370JMG1fTGq0NzmI7Pxrtpuc+PR6TAe4zO1Ka8CSF55cCt2dzZj3eY8eK9uKEwlG1LsjLQUMGjznKjUaThmM/wYAXZm5LBzzgF0eDrF/iG3yJigSDnVpukXzKzZt8hFFXNQA+fKrgyz+xJoMYeezrg+7AtKhzkth/7WIFC7pbgXu3Xzf6pIsWu5WW4qLN30Ad7nRJ0/+8e/B51f/8pf/avhJFzzEegWQHJ+olD14mMAyTM+FR6j7lLomz3rqTP6dF9EDWXInp8w/kZ5HR2TzOBeryugxt8CGB2OwgET8ruCyGcKEp8K1zJR1sZWKt96x3ZDna5CimEf92MywGDjTJ28zVWOUxnH88yYTCjTAphktMR3I10ZnFmSG1CyACo59XziBQgPR4yYvE5hW2ya9WwGgg4yLQ0TbldhUBkEH6aep9mZVeGHFgh7ztOg4/a57GkMfRkPWhxL2iQdpEFRSmnA1bxDkMU3hI3iQwfLyjG+Z5TI38Jx6Fp5DHQGmBDpTB2SxneCggQmd9arsb+xln1VnCkyM128Mxc0w/lNcIqi6pPzWTw6m0YvgxbKxpOLc3eTDxoKnNMFTvTCzBVO0czbNcILX81k2cynuxaUWN5VQInfnTrdZonhoI8RG1JuaEr5NBB+SbAIf6SPMmXdHKFDETISU2YcQpqTaXFskWFJYMG9tpUruY7+MItENUt5KTmPy3OLqephRTpgH+R1NjsKqnIOFOi8nnMm1KDTZXYc1sj4HjuYSm/L6hOlr6xKneAlvotqFVni+tXLWXRW53GvtRR3GxfRWjVavI7JJcDakTwyG8OMtYN2rgkFXea9qK4h36s8k/c4+/H18jia9ctYd7ZYft9Zm8WX1/qxPDzPPgpz3lfHiZ8Stf79X/9O/L//xXfiFANq8RagpPzvkd9584wO006ONq9lHThovdQHQaKy7VwTXizwSmCC/X1wbze++PbrMYK3By8OM4o8A3zaP8fMlMN01RGbGQdEpC4ctruzFV9885V05GfI3HvvPwyXaUgQqhzDE3nUbtgBWJmHsBaIXYCqLBhoWIYMOhJcsEv//F7qevOR/Ct657k8knLg97L7H/xA6v3qMzXUxZKVOgtKfW+jthKbG83Y3mhlJ03XulHm8h7KVCOaVf8+cqXYdz+KvQf3Y//Vd5AX+zmARdG1Znc9KoAKZe+KgOv85WNogfwh81s7O9msmJMlolcO6bUj/N37+9FENp2UzKyMTst+aBkUYJfUmWxKhk+m3rNjK7KVw66xlX4KCMyOZrMLjl4dMQto+c34CE7tN8RHNmHY188p5QXp6oidmYf4D1cxPj1nB+ScCkpw6O5mYo4AJAfsRzj2I+TgVL4KeLSB6iafltW+ZdodfUACBj7Va8HIBe/RWZeRQ458u8rM44BynzmkFqB1CDgaYnNRv7QlNsulL8FW2McoQRQBo+BdMFA+KYsgB7rYNJHHCXJ7gJITynwCqHr24iAnJVSOrHsTOtsJXlCgPljeXM8Hfdvc6Mb9e3uxt7uRQ7ydK0Q7YbPyYlFZdwOfUq5LaD+OQf+cMozTBmefQcTMsjuPydGxExRSd+oMe1L25VG1DkBCJ2xa1+blAoRKZ8q2Pix/JBjLqf/xkec9gekZdSegoT7p21IHtIhKtrINVORmdT5l2OO8/yrtIiAcUNZud2IDv/yjP/E9WCvnP/+//+Vs/rjE0M9AiE6wJSEEJHbwksFaWolkBTMzwm6WQEHSAAtAEohAzMyicMxzOfoGQ56RBfcXEOO9olKJDGMQFFO5k7m95wUxKhGM43m+30yN0fpasxObO3ufAJNsysHhzUeDmPROIXg/RhB8Yh0QMptwzhEwO6Il8GDPdCOkL80iGtBCdD81QgkU4IHMyGMaKQ4Uw1WYkzzjuyz0SGEmDh962Lkss0MoV0b1MFFkLxhTUPzLZ2u8NaSfGNFiGDN1zF8CPOquAjpsuk8kIC0855t1lo4K0jCkMeY7RbUwSfMEhwAnlRcyQIPlAky4KsvA8291VuPeei2algOwkJFICh7l5SbneuiP5nHSv4zH55QhKqDqCsJvRKkgW3v4Kc9xtq5RtHQtCJnn84wgs88O5fFKgaFtwTozm3LsRLpqSj5m4SzCznjJCzKdSfFzy7Q812soc7gnzxKY5DwLOFnLYDuzxlg50nnJZ99r1OS8E9I2FzEE3RcA6W1LXC8ckBdSzs6cq8lzwZd1zLlk+J6ZNsqz5VBEDL+T1+kcBUMCxGw2Q54EpRoGswYlK+ZTkQv+UnIynSqf+EV9lgFwneVZ3GrO4rXNq9hvQHcMhXNe5LowGKdst5kPcs6f5Us4sIReAMSv+71Ym9pXpRer40E0ryfxTn0eX+ZZF0MiURz9cm0tVqDLr37rSfzln/u1eD4sk5pZKrfyf+Hhv24zda5RVbeV1+xQmXVA/jhuyh623BgxrjdDsGaftdV45wuvU41Zpv/fe/djAIhzDBFtQj9H3bnIovqtrjsJ3NZmO27vb6UB/fXf+hYB0jF80PBIWw079IV2G23neYC66g0vTd2lDDUzY5RRPmZHPnWTMnHZzWZ93dRHbZvP/nRLXeaSYgt8rvWSPsiapsN3clCH53t9vjpoFtcVszfaGGsHDuDBtTVeK/eNrtdwYo8J9r79nefx9LAfb/6eH45xACJqTfD5CHDRiaVqLRotR6ZU4uT545ieHmQWT5vaISjb2NyK3skpMqRNWcLWDePW/mbKdwEwAgnqT3kN2qSRe8kkIaPQIedGoS4Cfr9LJ2XY8wY6Dv91yHfbIfKtajYd+LnerobTl5ux6gCEnETPvn1ea/N6za4ATtaoPvg+7Ks0FGc7AsrOxX0ARN/mJZsURPAWRDrebPoGJ4pcgI8bpwGfACbYPwGKtnHJTvUAXF6UeqatN0Pe49lHABQ7MCul2li1fOHQS58IfIIgxKDVJibKZeYlJ967+W3mQgc+AFSbBXIOmx6+xWc50sX1jZyorA7d7WPl8wUzZiH8dDK8/d3NHJ3mumVmCb0ubbPX4t8SLFlfwRK2xqUORuiu2RKBsECMaidNbLa2b4/gfaPbzMnclDF1zaZNJzc1U1z8GUyWtHxoa/zzGQ5iEXj1+wOAyXkCSX2S9lI5lQs5uk1+qNDUtWQk+a6eQGj9g9kSr+9uOFncTrj8w5d/+Ge4/vNtnwlM/i//17+UjjR3GOS8AgIGQYQFKgCDC1OJEQorTWEzpZPOE7XF+S8AR37mfmOgi2ylcmW2xPvYS4fYguDt/GSnQplmz3fBSYIdAYzFMNWE0+9AhO66E9SUqOzqEnSLYR5B6N7xCUp7kk0QuVIvzqtPfSy76DKbP2Bejurh3mK8UGLqI1M0NtavNOXAII7KmDyZGw+6USLJIYQo6WsMFQcoMvVEoCizHW6zlz60lBbeIN0yzcw7y0gCO1IhEOzZzOCL+Oe7betM2kALlc6o0TZMN6GFKWKduj41V73VYPMCBSbnhoHOFzzj8tosicrpJyAFSdchr0L/vdZK7HXKEOycl0D+oFRGLJfQzt7wJ4NZnPQu4mE/oud4e5F18gKQ4qcFUi6otwCjSvRuk0c2O1kX3ildVZbSQU3HRXRZWcqossHjKivzVHqjHnvk65Ry7gnqrnJp6BRFEb+O3z4fgpJFE5c8TYepnMIEaSDBlTeV0NWpfYb3atikvwBQwycfc0pobrEfgHKf37ne4ZhesFDcNsf2iX4Egf7VuN62Wx1XeWd5VumXACuTt/KL/7heGvtwLy2RDPwRBDq9+NUodqtXca+1Fptrl7E2n0DSCXSgzuz1y1FUAd5rAwBJ7ygqg6Noznqxcn4cY+R+42IQX2pMYy8G2Zy56gyvOIxvPTyMv/JzvxzffHlOGSyJpvW7t1Luf92mgzXDYSdjQbF0dbMeLk6mgXVLI0edBZNO3e8qpV8AmKiPL54fxvHpIDtcSlSbGjMQ0U5QJjsK2kfE4igDX/36d+LR44Pk6WTmKtE6jhIoqRcb6/ZrELDyPgqiDntzNtnxA5alI0jDes0uP26uKf8baBXAmACDMiVfpFHWgW/yNR37zb35EOSBczrxkkkwe+DU6NXoNBy1ZT2KbpsFoPh8cl29kR1zHz09jt/+5rPYffOdWN3Yx2FLUehBVL9qR2WcntGv9urs+cM4Zb9950FU2uv5rM2t9ZicnaSd0XkaWTsUvEuEbvNNBVCRHd8tN/ahBAJ2IF4twMEZl4n2c3kF6Owxm0Gdltyl712XrMnzWi0cL2XZwOkJRgQgDjToApra7Os4xxx4cDNXhiNTNrqdMky1w875LgGk809lEx02Fdbl3C4FiCbFs+46YJuoBLw2NQhK0k9wPJ0zFc/gF5tVMpvKo4CuGkvSGAa58vEAWyvw6QlSsA2qncDB+qfM887MbHCdUw9o5xwSrRzadJ0T7fkpYDFAGI8BBDejlAxweIRrkLXht0DMT7O/i07cZpzOsTfaLoFid70JgGlQBkFJsU0ZdGPHyuhEg1Z8rnZ+OsnA2oEAzo+SYIACF7lbybJqh1zmYQvZ38YObbGbjbHpMOeagZ/ZuV/7dmNf0i7xKOVE8KPM9LAh/WEvy+x5g5UEI0q/ws4mzb2x8Eef7V5AifWw+WZncy+2tnfg9Xq88cUfzfs+z/aZwOQ/+z//Z4UxFNy5D2wz1rlmhJ9pTB2lQ6OWY7vbiFvb3ext7mqxTmNuRJRtgNwjStVweb0oNzMmHLf/SGnOEIyUDj1+2mHJ4XpmTEo/EwSQ+/Gpea+pr8zKLDnMrRJNBN9OResYAjts2ul1Csoc9k6jd3iQkbeMtt1RYDLCmVsDh3ZqLBfrwthDPw0QjJGBvsNNRvlbw5CgRK/KKZ1ans///eQ6/5exMFNb7bGSATLTYz2lgUwuz9UAqiRGmaU9HGfJAz9pQqJMqmq+kE1llTbZtEV9MkPAw0oHMOpBkXTIOY4/n1PKk4osDzhmZLFobzTakwcO1bMZbANUsIUjbGrIoOWK9yGsRrI25Tipz/nYpfCJdk8u4/gSA+NwQ8pOKMJ3HbAUQYGuABXLGElO1zB+1knQBIdSFnQSAiBOAUqWY513OwtsG4BSWbmI05OzBCbSOR0dz1ZuMgrgHSUiUTkBPBgj08/KjgDC/h5mO+R7UawFl2zuGVMeFycrI4js4KriLkC0xrGsCyUPMAAYJWXEas2JvuSIdVQeOhj9DQyS/Zw8bydYZcS6QfakvZ3iiqKX3XuT/zBDY+OMisq3dMlskLTkHdbP+YBcSLEFMNluRGzXrqMG2KuHw6vnAINpLBNNrQFkqpd8zoZRQ187S7O4tzyJ11bGUZ8Ps0xzANNvf/w0/s4/+pfxK+89TR34brp8nk1j51DpcndWBvrlj3xkAm++KLXqk00/mTHBYe3vb6N3a/Heex/nkEfbywvtAJvejD7ouF1CQjC7BE9MTdvB8PikDz3hq82hY+SSZ+vU5GELHbJpTb1RXxP08Tx1UZkROOhJ8rzv4ZqFHvqZCsuzOJN1yM3z/JVnFaBSdMrvypVBTHlfZhd4j8ssdF38jDI7+V5OUrlmG7/NqPLb5sFK0ugcoP/tj45isLIe8+ZmjC9dKqCCzk0TTK3v7cUmhn6V10/s9Hv0IibDk7j1+puhW1xCNze69ewLaJnOzs6K3eIdTmQnKHF2Tm2bZbcOTpQlXaWJzUE6LydFM2NlFL/oP2QZbZbIRVP5tGO3UbidlB1y7lDe/M7eBXjocAUkTvqWe6uRgMRPHaUZg+Is4QWyoIQAsROIahcNji7QcwOFzI7oEwyK0QFtqOd0hFZPe6ZvUb91imYqXWTWvjgCmAQ8ABP7mJz0+xnkSoAy0rSeI7oyMKEM6VyhY3beRHd0zvqviws72PIb/c/FHT3H+7SDOXIKWhoACtykj02bJWOq/GMvtavYaPvxqPMu82H2SL3JpmgoYFn1s9r1BGPcx498v0DJTL8Zk+vLecqD9iFns+Y5dsa1P1EZJlyPne0N9k34TpBOAOJMrtLZ8ii/CSzYlXeV1edPsR1mgM77Z5TTjsyex/5wieJSZKbQWw3wt6DE3fqrd/oGbZxgZNOuFZ11AFor7r3x+/Lez7N9JjD5j//T/yQLbrRsNqMUhhibWprm1jDJkFug9TfubMWr+xvxyu5G3N1Zj22EELnHqTgLIuCGe1VCh4tmWxpMcE90KlJFitLZco0TEeViV5SBtwI+YCDUcApqTYbkEKB4j7/L9Mj12NvdTrRqO/uVwjQeRO/oII5ePMaZDPN9Zhn6OPIh4ATrRBRjulJgomMz1YtB5H3Z3wDrkeAHAbczj6DBOif6LCzLXUFJw8UvBcBjyUD/KLd//pKPGiXL4TOL4S6Rp+/3cwFCBBbpwPzO5yfghFsUEPveCHSQXwTfmXDsyEnZKIDXmynJzA+/LZfCtHCIOr3SO5s6+R7LyKPHGAVd7hpApc2zHDng3S5HoNGYzJ3CO+K4P46jwTyOB7P4+HQSfRzENc901IhNHcmfS+TGfhE4ypWYYqytp+9S6KWpRsJ091I0UBwzJV2UbdvMgMOiHRkJ9+0cN0KxrZt0owKp7BrOBI4cEsiWbSlBis0DggqjInnqDJtSLyMt5Yi/IRGCWQwdhnTJtUakDeUXAMkbm9JMOycgh75GlxowM4jqgucsgMBKh+joHOUp5y642YrjUi7MtvFdpZemydMSxWRnPOomb+ST9XAT9OiAbS66xgjaiXv1ahKt5YvYqVzHxvI0GrimJr8bCEbLpSKqy9Hlhs7adbzaWo7XKco6xtVRSc/OBvGb7z2K//qXfjt+7T2HBcOP5JbmxXeW7/+mmzxp4mS8zXKr13aotinXJjSdiKMbqHLKl3ynugWcYB8MeF68OOT2FcA14Asa2axm5mNCXbUxPtOSCWI0gM4FYYdN58Aw5S7QJwZMB+K2QXBifx87Y5fosOizeqj8ZVaDckvrsimPpe4ZhSuXfuevOHfPqzuCEe7n3kWwoM6VcwWULGYbdVK7XI2V3zndP45KPubIPIEP5bFpRQDcH47j8YvTeO/5KJ7NQOdVp4EHZKA7jqxzWvprsyxhAAWI4Pkv3/1WNJrY3be+EBfQq0YwgfgBYHEq2L6kHzKqE91cbycwyQ6MlN8MQ1aL8rorkwUIK2vSn/ppE/J6zusI+e6etgUaCiqsq32C5IsZRYOAKnUSyDg542K3/mbVzGQIaARcOYU575NzqGr2+5D/9hdSdswcLLIHufYXtlpQICDwuCDEepTAlkBPH4UvsH6uB0OhPwElA559cHae73AMAoxKGpaMj9PxO0dH4Z+6bHZG+2IAnvbCzzym/9PeuusbCu8NBqVHdmQWyJmdSBlJycq/cm2ZO8imvczQAwK5jHP6RWSOdwnTeCQ7heduisq7Sif46cRpAOxEje3mfWbBXGxRUNlsNBKYmCXZ3OwmIPQ9+Q7kwj4hFwSIOYAhn02dqEeCkqn9+OwD1Mt+QOpT+gkrh5zkzrbQl2K7ud86+TS+C+a0aU6WZ1/PTtsZ2Z04rxp3X/+9ed/n2T4TmPxv/zf/u4IaEQgLqIIroApfrpMAMxyN8Na9vXhLYLK3Fbc227HbtU21EMfq6AR6ownGBqMOg3NmRZhrNsXl/G1XczjoVGcLo3TgRkFG9byQfwiyysmnzNb4Fee+ENDraHVgCgBJY2CkMR0ijGdHcfD04xieHsjhzDDofG1vtH+GSpdRA86xgJKioCmkliOfX94nY8q1RUFLxKTRLUItM1PJ85jUK4xdDBkufC6ZExVKlGy5fY5K7nu9RiNXEKvP5AAbZ/gu/X0IX3iH9TbLYehVOq+Z5rsxIpbF+/hMUMMP35NlzPLa5mjTVUnx5Xso4+xqOSbXOAlo45j1qsPqPIUs24HLCdmcAdOZGQ/7szidXMajs1mMr9AwjIElzYtVXpsc5mOMJZH69Yxy2KnVXt5c5jW8z6YxldRRCg5J79QwGHXXvBCoLGda8fnLU2QFEICGyXMNDrpR+Ax/bDKUlqWpBGCiMUOe0lhiODViGmkNrnx0NIqdNR2iaJ8GnaTPsZ4a78zMCDz4k47yxujNdxrxW3ablDQ40s7nmxZvGGHa4gDvXIfD9ygCGsvyboEMzokXadikvU0U2awgX+Ap/5JvEicNg04RfnjOLUFOGkuc9cU4qlfj6ABGNqHt5tI8nJm5uzQDmFxE23WskAmzhs+OTuPbjw7il77xYfzC196Pj44GaZ4soDJZ/qeCn3MzS2CUmPJK0UpEW5y6Drw4kZIRlRZUFXoK8CMdlQt9Cvid++LCjAn3dbtE1ThT9S2zqPIOOVxZdh2kIof2OXLGXYfF9kHKFQzia2+9FT/6Uz8T+/fuxZBgxHliDPoMJlJv+J5zW0DzDKzktcfZ/MxMopFqkmFBi5vz/HYvOlmykSVDcvOdLzoMh8hm9g9ZsJ3fTImgRNn1Yu1C9iFD9wRcBmwvAd4fPj2Jl2NkpLUdrfZ61LjW7EK7UY86vxudbjovgfEKPH/87a/HbepZaWylHWjV1+L2nb04fPoEek9TnuzfIxi1SaYCSFylPGlz4EVxrMUhyitl1KqWrF05XmwUOzxIIOAnvxc0UWqKjEotaeNR5YiqKvPSJfdiX3LnIp9gc7ZNF9p+V1DWnuRsueiyZXPPzIm6nPsCkCzKU2x/saGUjeeVUSpmKDgGnbk9Z+49QcZO+8Msu2VQrgR4Tv4mMKmbUVAWOC4tzVaoCz7ffhOZFXCHLtKs2GbtqfLDZ+qv8iRfsbfwWpvLI25kQwC/lH1vtjdbAEX74AhQzEqV7gPaDMSmyKV2kmcqMgImKpcAQj+s7dHuZWYG2XCG5Gxuw8+uozNOnGbGxiYigZLyrw2ZYyum2GPXelrUw2DLDq72J3F0kXMJDQE/2pjkK1upK9/zJxXyK/sndOCY9JdP2jMXIOwgq072Jmi1A+7dN74HwOQ/+l//r1AgFB8CttutbOMVodVAwLbjqXgCkdf2NuPBbjduOeXwpgw3TcZ5iFiFuBry88EojnujHKI7ddeZKoBU0IX9UkVgqMph5G3Em4idYypOfnIu0ZrGGTpJLKMcqWWHmxaMCSL1+agfo7PDOH3xKIaHT7MzobQVGI1A3xoz02s6Lzt1ZYqecioQCofEV7b8Ii5ULr1fR6QBUtgSpGH0uDqbqLwyHQx/5X4VUudZUKWMdPMjU7n+5D8FXCb6OuvjM3xfPpP7lYd8uc9MByU9OM5XnsqzUUKe5/of2VQmnfIPBnN9dm6jQIssimXzP5+hMkljy5LpRECYw4ezgeDCelE+aQBgMeI46U8BJ84SS/Tdu4rn4+t4NsaYLRM18zxpUDJNIHNAySWgxFWdbWrgKnhr/Xg31yxArlGsk7/VK0vI03I0nRiO3zqCs2GfaGeYciJgkGc26WWGid/SNI0Un2YpfLfrlniNc2yYkrbDmfUzzZiqRBmc3tv7ynwDBVxoUFLZqK9GLjODyENmam6AjdGCLEjgAs2VS5VdHrpejiuaJqCr4VCQf7Mx0jtZmHT0mdRZ2ZY/vDNTySnnZpq4khPJPwudd8Jj6iWvTRNmfx+AlUMG50RSk6FNlqMYjM5igIF5/vxlPHr8PB49ehbvfvgovvXRk/jmw2fx7SccPxuUIcHyP0tQ3ud28/G5NmXLJfNTBy0ndRec+FiDF0FFtkHzm0uz7tYrp8NuOkTShRWXsn+J/USWua7tUvW7G7G3txNbW5v5DNu/5eVZz2GlrhV1kYHR+tZufOEHfm/84I98JbpbW/HhBw/jm9/4TtTXlqKpUUeOcmIvCwTfdBTZsRqay4+Uxay4dsQghOv8RxmtUpGHJBfyii5Qh8yW8ls7sZi3JqNldm2JwMdj9jMyK7nQZx+SfIfP6qmO1oEEz44H8eR0HP1rnGRnR/yUWag1MyoI23K1iRwhW5sb0GceT775m3E5HkT39v1ob+5nVthU/e379+L46WNkeZxD7J3ozyGfCr9yT0GKXYH/ZiEMZNKpUG93gUJOCJcZ7ZJtcXeUihPLqUfZxwN+mj0VNBoomLU1S3mBozOLm+CB+vk7bTXvdxZdBzoYEGQwOp0BSHCI8P3gZJDTDhhQ5My03JPP5lppZDZUx7wAJjzukz2fz7VWzABQQGOfDzupusiiK8xLA0FgZoCkBHwQjOxstfFT+jHskLgxTS3vp5zZTYFP98x26AXU/ZsdUsJP6eo5vvJ70eeo7MgdJwx2bQ6zyWgdubZpT1CyBThp2/eIPUGEsulEe5RDX+SCfNpF+yqVzEaZt4QfKVfqjk1rOYOuQASAor5pS3I4vHK9os2QlhN4Cv2u5skDZZkqJT1ztM/ASQT7cU4AI32LvKsX1kzBtYJ845lWO495GNoL9uSTlGhSBoGJM8WbIRMrePzBm38g7/o822f3Mfk//u+zs5IrEJZhRwWY+GKdqb209zl3e70ROxBe4rcFJRhoMwuaWmidgnzaH8dzjMoIfiPbkIw9qaCjZUepjTJV5HSYnBNhpwGVMEiiiuRn6edSjrlr1FvdbhoFtCtmA6e9P46BoATHKIO5JcHQiMhMJ2tkIPgxYs4UrzvCm0j4RriK4dJxy5SEHHnenaplGeTkp+Uo50WKOjINkXdlZII0ZKrYevsfz8wImO8Ksc9xWzwz60yZU0j88d3vTgmR7QIKDQTGAtoYgWg4Cu3KtaLuFHw+Lb+Ul44KVQERBQRdA69db2V6vRZXK/W4hNfoN890wq+I/uQ6TobXGNFZfPtkHh/1Il5wbLpc59lGpRbWuvFsgMjFfIRDt8MWgEmQwjFpLI805Nl0BX2cSh/XD4/gB8rtrvPwr4fiHJ7zDMqoE3Nklv2NqnzX+PvCMjNvAYUqcRmhg3HHYeo87LSWoIOrzaTII5sE3DJjlMDE4/Ki0K7MPFkMSwJV7vZajaxvTeOLLFn+RUqzQ9SyDzA3kpfSGdWgrEV+dHSYCXiV4D4X4irp7Nw4Lx/SuPo87smolmJkBClN834NDQY7HUCJYj3vUEcBgdOPf+fxi3iKnp05hTjykLOfco015vGUTRnws0iDBpYX8sWySKV/803aaSQtaAJc/hbGzYm+HNq5cMzZ34ZPsEL2v3CkzQbBxNHRMQbSpuICODW4ghCbOrxme6MbW5td6H0Rt+/eiVqzG7u3H8S9B6/E3v1XMvv5ta99PR5//DDOjntx596DDJhWkTedjbYhI9hl58kBMFEuDbiVlwKqYNY7ec8RScEmHzymQxOcZ5Moz1HsrKnyZzYtmzZ4ntkMz2uzlAvtY27eA6+dtVR9VAbsv2An/KPTQRycErBNeX7nFnbyOjbWu2kPq/VGrLXaUW1tRMMpxOtr8fKjb8fph98kCOvEne/7oeju340z5zOhvtu7e/Hrv/hPo3d2lBGswbGgzjS968RoJ2zicaZV+2xkcyW8yj5vlEegOwWs6ATHU4DuZAjIH2VEPQT8GE3ryHyGQCHnCUG37AQ6skOonTTHQ+wF0fkF53nehGfZJOfnlN+eH/GcHs88PD2NlwfncXjisSK/aZcol044+3tQD5tYSx8S5aoEI+rHYlNnDInSNif/zJo6eeZ33wcbOAcLk0fKn31y2h37oCGr2T1OHQRIE5ZdLaktOnF27FEBI8q4doZP0aPZ3zzODqgQtPoMZUybob0VrNqcbNZKX5lNOfhOm3xt6hMg2dxSE4g4Qaa24cYfmRkptgr7Dh2kh/quzNn52L4++uIEv2l/KZKyqZJRRu28dbmwSR1huCBYzMyw0otCCjQdit9HPlxiwayyhEoa8rAFiX2uP/ztV5+qXhR7VnyJflMw7dIKDezuYi4VdejVt/9gPufzbJ8JTH7uv/0vYm+3HZuAEw1pOgBe6Kx2Er8OkdYba7Eu0SGyqanMQGh0qUUaTohwObuO0/NRfGxHRkBKGgAuUEgUJHcduYq7+G2lF2ZyQQD3NPIaDTaJxc+8TmOTnT0vxrE0OY2LwUG2x9tM47OLYgpKbJJQ+EqKzaF0RhwJpBReBKo061A+9iwPwq+QlDf56XttP9cpIricT3nglE7QJhCNq8argCwNUhEy7ykb95SPPFban8tR31neJ1YvoMdXq34ezzLx5xHPaeikc472QRF9g8YUcYUXphdLfVQs79Fx6+AtdKG31hn+AkpmV2txsYxRXa3FHKBy5sJT06s4GV3EwfAyPu5fxEsM6Yjrr5dr0AhkzDvKM9igsxG9w8yzn4lAcUrkhpIoI7nAVrV0SpU+1sc66PQTcFIsVB9iRqZ57fhqfaSP0VNJG9oUtYSD1lFzDxcQGEsdfhttXWUzokBoMppnm6z32qQgf4zMSjbE5h/7J1wUeYQWZpeyaQgZlofSR+NmOZVnh0P7HAFB9jHJKjvTJVFtuwlAAXRQdgFIobt1NHNWDILPNJ2fYJxqpkzAEEGrLIcjKatmq7g86+bskb4jZRgjY9QrWJYu3M21GAkufIGje37m6BZp4XllxKt+p+1fPf67XQftLejvsEk7jWveq73iMmmpaFlvm4AL3eyvo9Gzc7aAbS06bT6RAxcAVS9rGFhp46iP27d34tVX70SXyHJj2/Ww2oCucbzyxtsYv80cevnkyZP4+OGjePniKBfy3Nrex4m3kF1oTYnWrqaxBnVKJlTdVsKxTdA+dVtxhWaCq8V8P5bV662PBr4EKsqF3zX+ftdu2I8IgINcuUyCOpYAhl2Qrv2TZDafVKjjijz3gDzFaZtxOwftu4ru4dk8TmbVWGoCagUgjhQD1NTXN6LSbOfMr6bn+y8/juOPvp7Dh9/64a/E8LoS/SHgoN/LZgKeHL/2z34hKrxGUOOsucqEE9iZ7jfL3YfWZhIEIjn9/g3I1WnlWkGCCOznYNKPwagH4Bgl6BCgmPbPSSG5bjFtw5iAQ9AyQr+HU+cIGWCD7HzO8TnHJoO8ZuxABI5N2PsjlyDo5cRgB6djonXtAzKNrDgdgRmYBCU830x7ZkugWZor6Q/jvttvCBhd0yszwtDduYdkkvosPwT1MsMgTP5qd6rIX7OFM23ZzMWzVtCnJYKpYL/GZgFQCHGgKXrO/Tp4nb1AJQAtgpVrQcsKvzmOSeHZ5fkLGaJI2AfKwDnEhfeW7ElmNqr2zRSEKI/oBN9zWgHx8qrAB31C5gQBCRQdOo/MKJMGdJmRoB6IGtdpFyxz6UOSi6XyuSj7HIA+53yZ/BJrgVHR5tjvLhff7Qs+bVEQhBdfUHyWZJOOWpKiKy7twL+kZclsqfQXqQs2JwlKHLZsHZOmlOG1t3/cuz/X9pnA5Od/7i/zstKBS+Mq0ragMh6eh1OVr8Eg23MXbbdWgCpChNLuZzuqbcEq4jOQ2RkKY62t/GJ3WwjbwnH7XUDitjjmp/viXDnsMUQHQgM/MEhDoqUhCjrLlG42C1AunY2jNQQmpeOrSNVUugJdmGFHOeuQBom9MIpXWK38r7zfuvnq3PnPaqfj57eOL3uHJ5qVJkWRfEjpHOi9PrcIgZ8QlQd5d3lmNr/c0MXjviPbOtlE/l6Zx/iTDmXqY+ckcW4TBdSOf9SDK3W0ZoxUDj5ys69F0taypfPFWevUMeWzqMTFUkk5Czou+T7lXQOc4YB3jJbt68M579UAW3lLorDmfqPMlMG+PhcYtxm7mZGacxnwPgU3sywUSIPtEwQzi3kEpJHPNOVr841A1HdmJ1dOqchSQZNhhkgVltYCG1PF3m3GxPtcfMzIQmMsCcv6Nq5zA0Ggg+XXyBrVGuFQ8HyP6fMij9bJyGgxpNg5TzRS8i8fkec1kOtGDERH6obXW0ev8drMDvFpBOjB7Fi94Kk05Ktg0fdJEI1SRjhcy8+id2y+6+alfPA9nxU4Adc5Oo0RfMobyn//g7eUz99ly+CEoCQnNOS3l1qW8m4NoJFn0T1H2GRmAfrpSO2oLg/s2Cg9bYozanfkzYM3Xo3m1mbU1ndjvrIex8fTePTwSXzr2x/GBx8+xZgOY5Pz6zt3ACLVdN7VRhOnpNGvY3cmsXY5iSrSLDhMQAH9LFUCdpRBICHNrZ+kLaCjXOMJ+ZD3cCB1OHUVxwBPzY4Y3WaTInXK66BFsSH2oxGAl5Eu8k0JlW8+U7Uzq+eU688PzuIUsD9daceqwKTRigagpNNtx4wo+oIAUPqNT5/H7OijQKLjzmvvxPYbXwaYrOZsreeHT2Nro5XvfvThd2Klav8Nh7OrC+oh75tOYgXncYlDnejkcWZTnNUM8DZln+NsL6DV9BpdvQIoXo5xxRzn2NUSesP562WbQyiNu455GQDBM6YEf5dck9dfAyTCewETgTO9nqBzOnnBDO9jF7QMAEfO6tsn2JlMKCN2pdgMbJngBH10FNx4PEl74BT3btJ5YZvdF/ws/ei0Se4clV/QQ/5+SvuiZwLROsF0s4ONrfHiVWR0lXcsjaEBO3W4WqLc1MFyF5ACHTjr7yv8ijSRHpld4bzgwE/BitdfQFN/Z8aCz2zmwdZJv8y0JIixPBZKHUfved4l755Dzwv4J6CYsts/0+YWAzJtudkIAY33ax8s7/QCWnOPoMp75YuZktIRmt9+R3b9y35b0NZsSTZ1sZtxLwkH+8f4bG1N0QT1Q74kDXlf2id+57uRJUOjWg2dqDnTK4DawEydy/pdxqtv/WQ+5/NsnwlM/sHP/7Xi5HBGq6tNCk8UitJp8O0t7K5UOR+Bs3vad8ChVtMxwgnSdcbCExC7M/71EcZjQMkZgqZj/lTIkltJALd0mGzfTZDFp9t3ny8CJ1DxOM4FhriwnJM/2qPdtHpGMxgVh2LmZDvsziipwchsCYKaQq7h4ZjC6/OyOCLExXe3m/cluMA5WKJM53F/ggkNXtYLg40zdPE4Ga1B8z4jfLNOmZaXwTzYZ5hx4TS05jp+53MoTzogNu/VuGdBvM6L+KKDLbu9222LBfMjwOnAidAFJpbPaDXBF/cvjKjPMyqnsJQF+lytoBSrMXaKeozetQCEt6TS+Mn9fibgWdDIP55RMh031/FbuVAeLkD7s9F5NungdtMxLd4vjTT4ZWgtteF+FUQwYg90U6HKhu3TKoFGJ0fb8IwEwZz3jR6TIDp+gYMRoB0qbWJw0iCbf4w4TV2m46BSvl/KQg3/y+hskX63XmZclIMERJbXK3m/x3OIo3XWkGLXVFT5SQVS3rbW2ygoETBl856k03ft8tX7E9zyudgSjPFPuU4QwvOtoW+3DD7LLeWdP/8tgIkdBU9643h20kfO87KbjYv+B27S2+27y/rpJjDREFkYwUcSl/IsmswEcAA6blVHvKyObJvG3t3Zhn44SmzFGrrS6Xai3mzF9q070d6+Hb3parz30Un82i9/O77x9XfTuNZb3VitNuLaNUXQrdbGLii+HpW6s+3Kf5wIdG3ynLrRJ5E/sQlFMiOCzEgvtjKyRmemjCl/dsyGznYsT/pqVKE8X5RN9YjLclhoAhI/AbHuJctb+GyTihkPO0l73C15yUllKW0AMuRIHNeUGc7g2xCnvdbOetRtumk2o7m+niBr0uvF1fA4pscfRwMn1+hsxv7bPxDj6yqArGT7BkfP47XX78cXv//LsXXrQfRmI8D4IbbQ7CBBBvphZNzZ6ka1C4jTsRLNXizjeAUdOOXL/D5l59wyjnYV2cOGLq3C0zV3iQZd+CyghLrgSAUn19hbd5Ag9/AbR7/Ed9f+yeNck9kG+QGNLtOJ2+/EjKcyojRLP6lebL16pgzZFDMmsMXEpb4XPSh7oW3+z12ULems2eN5Se9iH6X7IuNpBlUwXG+tRnsDZ9qkblXKW8FxL/Me9rBe0MG6ud5a1jF3/B20kW4CNcGJ9dL55nlBCTyaA4gnF6MECzNBhn074EXai7RY+i/KJKi5LMAHuMAfoE5AmPfb/FWyVMPxKIfwShftl8GOjt/MiEBmxvXj+RCAOEpQk7vgxEyJoIT3u4K2km85BMVOqXB+PkhQ4kgo0abT1pfsYaFv2iH2pCH3ZebJh2jn0+bxm1IbcK4BoqvOaHwDUBJw2RwGr19/+w9z3efbPhOY/L/+n/9FFk4BX16tYlx4KYQxTW2aLSc2wsn3Bg4JhngUXjR23hvkBFYuzHQEAY5BZyfDaRyMXPStTJKlIfHZEkGCL7IH/v5uI7j4/q8CksWWQspvxdo+Le36crRMLRG5lqFbEtpshcNdr4gs7WeCMHLcdrxPgUl5tnsqiL/zDZQp/0fYkykSHYb5mYatCLwMXdSjOO8SMft8S6ui5AgSmLroNJZgA2PIz9x8R/5xr8/wXSnGXKDz83im7VMoCk3cE+jcPNNJ6HTuKnbShP80wDaxZWTBb5+disv78eWUK2JChSfzlRhfLAFMEHzulgZXSV4VIV+ZjjLpwv2WLjuLUab8bdlwIE5ud30xjstJL65RGucyufYY5ZQuyUuuTwOfysAzk+6UBSW6QKHkoRGpRsW2cqmjUnm/nbEzhQlPzRYl3XmGTSI+27kCzJgYKdoJUB4or85xAHLyH++nLsizlVnIUzazUA5lxeMJWJB7syTS0+uUleQL7ynV1ijyad14xmank6lzy2kds38DL5N3C/lSh+ShgLJscrnUP+vC9UZHyu8ncsDz0xhY7nyO5VcOAdwA/ucnwzgcmH5ebD7v01//fbfk1e+yWQ4nSzMdLSiQnvYV0AZIpwQm8pvyy8tlntVt1imZOiDv7Kys8aYOGMs+0eHJ6Wk8fHwYJ+eX8fGjA9UDezFPQJiTZkHlWquD3eHZK2sYYpswBZYlU2l/jErdIAog2T8F+JpqBwDjGbUDSTvKZvlq8HuRMZXm2WSbtOUt6ra7+sw5dVl+mC0xnV6MONeya8uMZG0uySyZtOH/7Hgr/3lm8pDdoEFH49otOb+GwKTSjkqjk2t+zXxerRLdtVpMD55F7+V7sdW2Uaoa26+9E4fwesLeWu/G0eFBDE4O4o0vvBX9y5V48Ob3xWtvfikOT5/FGfcuccyMg51YWxvNaO82ACKCCBwq4EHQseSyBQIJPgUTNiOoFvaXEJD4O/tQqCo4HDMm9lIuUf7iHp+B/K+6l+sFNdnckfdwPzTTTmpMnZk2bSD7xUzZ1gYjH/KBF0Amjmkvcb7pGItTThAJPdPmJ5V9ljZQW6ScwCkPsxf9wv0DbnTM6p0yYvNbrbkUnU2Cl3V0rAE5atyypk+ALtTPulrWnPcl61vqmkDuBpRcAgxsPrYJxvpZ1yvAi5mnzFxk1sisC+XzD3otniewQ5v5hBfQ7zLBUHn2Bfuc+81kjeeOVhpjl/WZyJM0uCkX2pOgY4J9nV1PEujkOzlmMsHsvP2BtDEudwCpU2fKTnA+FvRBF/RJ+c3mcehWaPvpVuxOsX0ZB/GprbP+yr5J5rUKAQqRQKWqLnANdbCEZo3e/OKfuHnSv/n2mcDkr/zlv0RJHXLJy1cxKHDMtLgT5CwWSco1CSYXOTeIs+sNAB7O5HjSG8W5wIT9BQr4ojeJly66lan2ErEYjflZBK4cWxxfGPHvNoz+dvMaDUlKYO5lw3bFRrsaHSLWJs7B4czOJiqps+MrCu2IHOdJ8Vk6ouzngLBotHx82blDBqS0l9/57pvXKfzXiQrLPRo3bs8y5b18T4RZLk+D5N9iDpOcLI7TKTR8FsfD87DCOrR8Fw4nBYBdw62R97oENukk+c3TfaZi7jkNvR3oJmaFJjPOIig8yzrah2Yx4ZrHqXE+185vU+5xbQrkFdoEws3rb8rOowmWLA/Gx3v5rnAm/S0Pz7AEdlq7QpmuQfBXuS5OP1YujVhvhgrLBA2IGuLG7QITo0vtlQcEV84i6sydXYCFbcdmkXLKfRyLNDICsmnRDJlZsMX8BToKpcLy6CBVYDvrLaJZM3idNg6NKMTXSWOHCzsiwe+WX3mwbqaS5ZmbzkUD5+51yp6E0flmFgV5zmYhDksnhyLamc2MmRlE50mQp8XoWkukX+fFD+kmj93kX34m+MC482wnG0tJTzrzfn4lMOI6nWfO4aCRQRc/fnEeA521PLKA/5Y2y/q7gRPpKADUiZklszO5i44JJG1uk2am2OVrAkr2bqsBzQCv3FtvNFKuc5gnZXZ0WWvzVlQ3bkV9507MV6oYvWq4Bofq5nIIpvUvbIqF1msAzUq9hdo4h0IDh9OE79AdWVitAkKHgOLLIXzG8KrfFFgjXMpOeaibwDhZCj0Xaez8zfvMbmkXdGjOm+K1Ce5v7IU8dZ0b2/xzGDDnvK5IYtFj2Vp0twQOQ2zkCCXrsR+fjwgIKtT3dnQ393CSrjAbUcOwn718jND24t6tvRiMZtHavxcrTr42QYKwj2OAoCtFj06O4v7rr8a7H72IZ49fxt27r8berXvxja/+VvSPj3m5Emez0Dya29W4XCVIMMthVsT9JiMiSFlFbpdxMuloE3CUXQecTRGCjAQlEDB3dU8wIl2RFZ0SACVBCc/ILAn1ycwLNPWYI17Mgmp3chbsmTosLaGaesuuLnN16rv087NkH+WHPPJ80Qttipt8c3BGNpneyOwFemz/O+UwM60AVyP7dqcCMFmOZkdggh+ooZMVystjF7ZSPVuAqgQdZjjMJgnGbjIkZiyv+MzMCjwTHJTr+I7d84jnc9JOnpfAzOdBM2l3ZUYJUCd9CkDBzpiV4V6bxezvY/ZkJtjg1jWbsLmfK2ErO8fNytj341JQA6DR70gR7ULO/3JpMOsMuHb+V08NDJdiJCDG7q+iY/bNycER1D8z9clcaV92fZGMKHYfkmsPoa+Xlj4y6EEDuwc4oZrs1k+beRFf+L7vwVo5/8l/+n8CsVGjqMDMdZyaUmZkWc0ozTVTdBq4LBBepLKdAkhccfjZ4Vk8PjyNZ2fDeN4TmIzjGNCi0ytChgKwF0NQBEGBSoXXA6ZgwjS+Jm1uiFSUPQ9kGSFPfpqXcNbQvfVWtvW3qqvZnKMxUbAt54Ayn1NGx7ebMbGtLkFRKl0piy8sTyzv8f2UOD8X5fUCSZEXshs5eb9F8lACEZ0ozjMRPb9LhACzRCQ8b7EXZ6vj8XqdFuXhPQWpFudjORbP4C0wXBAi4/nOcWmVZcVYe48C6DwdttdqLG1myuwEu58JfrxLxw4/nIhIcKNRsH7S3ccqhl4nlbXUmRmRBkkMz5etXCOtLuDDJNbYK8szQMkcGiO8gMOkNVfmhFf8OXRZ3hjlOi13e2MrXnnwRuzu3or9/bvx+qtfwMm7rHsv66rTyj46KKOOQMdh1G2RdH7yRpqZ2RAMiObt36Qjsk7ZaRbFNoqw3E6f7XefWTqEXWVnTOkIGRPkaczkh1GX9ChyWsBSzu3DpvKl3EorLrKzdc502bxZFZZ3mmH0OT5kIUPJA+nIsQXwsfy+ZyHjUl8jkJkoSc89nhecJSDlhyD3mOj748MB3ylQYca/tc0hz78bMLGcLm3v7MAUhnoJQgQPgtiiD+lw4LWzB3dbJWPlXuc+p6+22W0F5+4svMpz+9b9qHR3cqkFAYnLrwtolrJpcI6TtI1BOUKGKvWoYpcgMECkyjPbGHakC56vIjv2ObvoHUYN2usTLNPCcQnQbcp1NFj2U1AqeSZfCw+QEuuTTaDIkp8aYe/jFfDV99VxNhp1AA50csr51Biek5ke/nK4NLRSL8v6KwZ0s7J678FprADCapt3sm9MFbpMKe/Z8XNosxZ37+zFsxeH0d25H/uvvR3VZjda7W60NzdyeOfkvBebXPfaG2/Gy6Me8tuMXm8YK2vt2EOPPvrg67FEtG3ZZ0SvrW3Afc2IH5nXKZrhQD/dzUjZkdcMMMVP+5YjTqCPoE0nDYmSPvxL3ltDnZnO26xUASY6bj6h2cKxp7OTaDhjd/Un1+oCaE4n6pq0l47qm7rMZTKhMCLlX35YMMGL7/btbskXeJqTuWEXbI5V1xYZE22H9xt0aGuqtUq0OmvR2ViJRhsQ2LSzMPXWTsFfdb7svov3UHc5aGbYKiz8k+8182e5vCbrJUjBKSdokXZcR8WQR2njO/xeaCIgyV1Qwj1XN2Dn0nuTTtp2syfsBmFX+KzMcKHz9l/x+KWdXn2fFto+RYBOaAuDk7aCE7NSNtdcuMTBtdMnEKAPXZQRXZLm1PWTDuFZX6nKM3wu9E/p5XsecudPm5lZZeyCdKsCSOoNO7U7v5n2Dh4mv5fi7Xf+VPLp82yfCUz+0n/+f6MARmgwH4YrENool8c+6/USkaVKA7ll0RiEejqaxMvTXrxAaQ74fuC1KONA53IFM5FkDXMpt5/FQEuQFOb8Xn4vnH3ZynGJ5VY+k4ocv4oGTL+10YxdgIlrUzgnhsDEVGzpu+CkapdxBlMclaPwlhn7NJy+qxilTxyGnPDZ+d5SFh1gHlYQU3E/Lb+G2VMJQICnCTRkIjQpjNSplmd6zyI17PfMOnAO0cga+c37F1kS7mBXBXhmPleZ4Nd3Pc/ylbKWNKlT1WdzjsaV80YBBZiU3wYl1tvnunaHmTCBgq0kGurZTAUogigTvNRna5/8lFcKsgbNrIz3uR5ODWNXR+Fqaxf5m8fyPq6zHDiVNUBtgyh3jwjw7bffia/86B+Kn/jpn42f/tk/EX/6P/jz8cYXfzgevP4Dce+V16EdgPbJRxjctVQ+szY2v1UpryWyx34pi9EqFUr6XEWTqNzOrrZPF7BltEBET2G8R7o6z4kGS8BiZ2Bp6ZwAUtr/lJm8l8fmys/aEevru7lWgyfdjcjyOm9CLjTmHd7vPD6l0/Eyz63d0FoDXgyr3/OY5efPzElmT/jtcyW7p4X99sinOMkP5clUeGbxuMgJAx8dqG9lNE559r+9LesL/xd6992bMuBCbQ2YX8AL7+a6dAZ813gZ/Vo/F2d0zRXl2ghyNUGBo6XgabfLuVZmrVbqHcDGVjogO9c5ysO08CrOVHm7WEFOATHLCUYasVKrx4xr63gZ+XcF7YjxI1fEHbqg4SDq3o/8W17124nLBFMCHjvjSnN1VVobTDiqQTmwysp/OqB0FjrwtajnyLIyR4mfNcqgPgtg3LxHCuQf7yk8pC42f+sY2M8BEucT5GH7QZZ/1ebO3lmsNhqxc+9ubG9txdNHj2JjZz+2774WleYG9RdFLEULgOd7Dx6hG9z3pS9/OfrgZJuCbAYybt+9cyt2dm7Fw29/DbradyHi3qu7cV0BkKT9ol7oqs44p0tYExjwyfOpCt+VwyKLCbw9p55p7w0ulD927aiZgGz6ubGJeUx1oP48odzH89J+cI9z18yhwXRyGeMRIGXKlehgNntKQ3kDHWvc48jPuu9Hloqz890+xzJiC6CD4N8htAYWGSRKc+TRfnf26bEkXpcz1hqw2sdk3YyJGS99G+/WV3Bvzj7M/kknUBCmtXBTx3OAhHvSgnfJ9xv6LDI6Fq4c1/ZIT55nYGb10APZWDJRfrci6Hnyw/doF7xHeeXd1EWgAmThjCBlBi/toOsRwYiL3E7Rq5IlNyunfXLkoIGw/Ul6jrwZzghW8YH4vxl0t15mEgXUmW2+Ib2bJuRGeuFL8U3ZnQD7a7NYDi3Hh+rTVgFL9Wbp9CptKzV9atEpy//WF/5keejn2D4TmPyX/+VfSeKWoZqm/C+yJ7idtxR0WSWDNDYaI1OythWPMKRO1nUBo5wP41pOcN0ClKjknKLwMAMi+D1Rsd8lTn4W45sMyu+CIgl1s99c47UC0M2Wk701Y6NVCVe/XGRLfJzCKTARkJzCIFdpVah10nZgyyxCKlU+ruxwqShSeU9GWewe19SU9/PurI9lw3lRDiMk3/cJgOBpGugcYsp5BTaBAoKaS4YnOOF+7ltkTlIQfB6fMjczOqnY0sl3GYH5PAQbmqpQ2ZzEs32H79ORmQnxWYIznaRNJH46jbKfCWZ4voJkpCFYyblE4Dk6nfxOAMJ7c8gktVG5NFp5LbvT19uOXxWQrM4wJgKSOQbf9WouMf4aHAS24mJfO/Ha62/HH/mjfyz+3F/4C/EX/uL/OH76j/xMfP8Pfl/cvnOXSKZO2aFHdOJy2o+L/osYHB1Hd2Mr9m7fjjoR8ka7neDI6NOUcHGYpS7SzKYbjZArgqo81itHh0A8lTAXT0TJFhOgSU/v95iyII0TFEI7o2FlNIEJz3b4n+f5BX3sU1F4K58tR3HCwvjrzNiVLJX8Udj1KfKpAJOi6ALPIvfZIdMvbL4LziWPs1e9suA9VFVQonGXD2Ynzkfz+ODZGbJtZvPf/pY6xvY7ARN12SUpEKuUMTMeKk82zVAvv0utnKCx6TT91qHor51mU69w9Nv7+zkp2Cr8aK5vx9WqTcWz5F2z0Yz5ZBQXOeScbQUH1OzEMvJ0aVsBAAVO8BxApzrBOwRwztcx6Z3HKk4Z6BIrNlEgh/LHgCA7p8MLWZwOWV2AwHIqI3yekTxX1uGNWa8GgMhl6jPKVHeJ0I3CC9+K/pY/NqpvPec4EKP3CXbRTInXjM9GcfD4eVxv34npmuv6EPTZodfMUXsLulTj8NHD2L//SuzefyOGU7Ot3DcZ8y4ctjI9B7R//GF88c1XY2P3NnZtnP1r5IkdiZ1McsPnj/px+OJxzgT7xmv3o9a0Yzuyop4jz/oQZS8Dh3SkxblqVwSQ6VStr+fNbt2cywwJdMtmCshlk44OVEoomzretO8QozQTSGN4TtSuOs4mF/AIxznAuQJOIFHqgdTTznSwjxsAjk2AVodC1iijGakEJRKBf5bbDsfqrYFGCfQkPhvvdYSidsJ3my3NvhR81hqA0+4y9MIm1nTQPpO68JeA6+YPIuWezde+l3MJNLh2QQd375VOeS3fk37SjTo4ClBZMSuxyCqVYcTIVYWgjmu4XKFLW2uWKeVNxmQ19QXS50auIGjJrNj8bvcE55Chnjd9PvXDZtEFJdnUy2/XQBMETqH51YXlNzNVMrkJSqybNbbKbMrtYk8/hK26wCHYBOsU9s5PJF3td1NtAhyRqRr+19FO1brZagEVz2F/++3vQcbkr/2Nvw7jKig14IKCmxbS6VpxC+2bzQ7k7HHnGMd+j0JPshNiSYOq+CWNLWMleqap2BaO5NON5yUj/PP7jZD4qSCySbhPsgifUjHH7u9167HTqcU66K0FaqvJfC+hjDLHfiU9l+oHWNlhLoFJGqaiYPAnBbigR11LKY/v8W8hfHzclCevyC2NN2XVcQjQTa+bbs9huf7x26yICNP7TDs6XbrRvwDFd2rJdEALwdKuW81UBMrpuy2nm3TzeYsCWBefYTFSoKQg522+8nluOknBi+Ck9DdRiZLS+Wwn6tGAGNl4cDbDYHCv1yxWJPXTyHcFgVwDiKxi4Fxor2qGBDBSX53wOeXZOAKKuoaDWau0YmPjVvyeH/qR+DN/9s/H//x/8R/Gv/en/kS8/YU3MKAtogaVQmNW3jvBWEmmHA3G7zUc0ebtV+PuK1+M+/dfh27V6J2fxGA8wAGpOFzHyyynzWSl6cYhmQIQnFC1hoxOcY72V1jLiMIZLl3tVOMgsJAGXpuyIE0oCochPrsehs0slClKHYv8NvOiwZZXAheFJY0QMm9/Bmd13F7v5NBY+aPya0CTqb5QkeFYGkQZx3ZzOH8LKD9p3ikH85z/pQwSPTnLrfOWfPD8NJ3xYvP+xTN/t+13Om9Zfqct9e132KRVzseAzCz+LKeRajlPRKpDEMD6H48xc+XU8PbFScOuLjRbMRk5tBRH2epGADqm1E0eJn9tTx+P4CURcbXJdRp0HLqpea6/wtDWW82MDtU1M4WDs/PsbHsxGQQwB7nl2fZTSn0QnADGuT+beaBmZYlyAmrTibhjuE3/OxzaocyC3eStu3XWqFN/AVkab94rleSZI8N8Rx7h+AWOwdR5H9sz7c/ixcNncebsylv3YrbWjlrndnR39mNto5tO+fzZk9jY3InGzu1cIqJaR0+QIZsTWgBzO3kOsbdHz57FD/++3xMH5+P46m99JzqdTk4HfnhwhsOuY7crOcGa0zl8/OHD2FwncNttAJbKgnLqTUb2AKMVgZGyr9BDB+GB/boMTF0OYC37IpTd63NABHTP+ZmsI3VWR5yocWW1wd7ieYIu3sFzlgFbCf6wI9JrOrmibFcxOC/gRP1Tzpbgd4vrdonAN3Mxz+Xo1taiCfBQj7Rtiq72Tx+TTaXaPu7J8/oo9glA3borQ2XisjIYIoOw2lI02/ZLQiZwHjY1l3Ky+1fa4RJUGWqoFe6W33co14JZAxOPJRDJOqLLXGn5bL5Je3ADThJssCdA475PfA3Xpd7xHA1e3qe9h44+S3nKzNIYUKHoqmL86R/MittcfTFX5m/6akFHzZH1d8ZsO7teXvL8KwM+aYVNhtfSwXJZfgOmtAf8W2xpd7RtvF8f4oCE6WwSw9EMOeadyFSldR2N7grBBHoEQKnAr5xHBhoZImi3vvDW9wCY/K2//TeTeBJNJdMoX2BY7Nw2GY2if96Po6OjODk5iVNXJiSycTIcKyTTkhky0DrzXxrMm9p/auz4zVcNce75nff5+V3XLAzpJ0bAU/ynwNQo4u56LbY6VUAJhgQHwmt5b3mODtYhwnbQPcU4yLjsjU/5FFgd9cK5p5OzvL7u5p2ZNud7ApgUJA/mmaTLp+XUUZay6TQXR/NaQZl/nBcQuZiV2RIFw0qUzEtxgIvOlwWhC4akZUkL+g6f7zulpdekoEtfdt/p/9Ip+7ewm61RyeSFwCQnJbIeom+uL2UupVWxs58AWuC8A4gmZROIsANA1pYEI3OegcLz6V5dvYAHCOqKI23MTFRjd/defP+XvxI//pN/NP79P/Pn4s/9hb8Yv/f3/3DOP/GpA7Qi0rdIhdWrgro73SqGg0jZIuGA1m+/Hus7D6KzsZt0ePn8UZydHceUckoMHyePlE2BiLQw5UjVKbsdVGdEt1UvQsmJ1DBWOlSNS8oyQCWjIGgilEy6oeBerzPIT4SmnJfWAFeuUb4ydSrF87c0JgpDplo4vTbvlMfZ7s29zuNSwC3XezG7z3CTBp90fOUvaaLc3chaMZx+5z3Iu3LSIwp+//l5PD+f5DPcvM82d/n+u23l2dat8HyxOVPtwiB5/rM29cG5gKgaZZOWgrWSQU35hTLWyWYtq6GRk35t3pN0hl/t7jrOtB0X4xn1gjY4YWeHdiij2QiByQXBzhLXWqTVWiP7WSzbKVYnsQaNa03oBEBAzl2iftTrxej0CGM+MjSPJuB5FRmuNevxMz/7s/Hm22/F/Qf34+7de9Fe3447r7wWS7yrBVCOK+W6APUS5bJry3DQZlh0bpkBkCfSUHrdyIIFdPRE0TmiSmzNwD52zw8BEr24ZD9/+CiXdRjuvBqj6gZAbCeWanWCpXFUrmcx7h3GLmVbolzzbLbiHE7f7Iwr+Kb95ff54XGMzk7jzXfeKhmV+Woc9s5zHMj+/q04OjhC5lbi+PnLqKILl3aKH5/G1n4nptf8trwrNerXoq5tPpvwE0Cx0sZZryMLW9jGDvXdiEZ9Pxq1veg2b0ersR/Nxg5l2QO07aLr28hiLYZD6BBNzt+L7c0vxNbGFwD/96Pdus39O+gloAtQo27ZBWA4IlAElPRO7cSLlUGP7EDt3FibyNReE3veBJA4GRryo07ZpDm5sY0Gf6hA6sZiTiAeHbmW0mROeXCk6L12vYazbABunFWVnwCTiFZnGTCLraoaMBR9E0TCbR7I/8izQHUBOIQJ+Ze2pnzPIegJ3ARx6rWfnBdgeJ36rd7yaTm0HjYFWehyLRepgt7Ethjh6KEr7I0A22zHcACN+ujLDPm6oCyUbwnwNJ9JN8tRSdAiQIGp8CPCZRvsBueoxMsZ9wAM1wSUn8h2AXRm7y3jok4WSPl1V9bcnXvJCfIceeuEl3bKrbYjmlsr0dpYTXBSaUAHAF4ZvcS918gpuvT9b/8HVu1zbZ8JTP7G3/ybaaTMUtiWruFx3Yre+XmcHJ3EMaDk9PQMAzCGQBdlxAX/VFIVekWGywAtqdWWEY4/TQK4qdjF0ZZj7Pk9/0tiLYzn4vsiiry5JA2eC77tds2WrOUERdmrGqfrE5VdHdgQxHmOIXcKaxOO2bcEA5PpdgxOyZxohIrjWICRTzfRMdcQeX1aLqIFPv2+uMctsxl5P+XjHdl5jO+Z5uO4ddao25SQvfmpTAoHuzUqUZdthZ++R5oq6IuKLwCQZUqjyK0pXL6X8zqH3PhtRJ+jR7i/Sv3sa5LZEe71skz7KcX80BHkHDUYOIXLDlga9VWASX5i5NcEKsseB6TwvQIoqcLr/b3b8Xt/6Efjj/7sn44/++f+p/En//Sfja/86I/Gg1ce4DwABm43xbKQySHLnAc8YTZG0ERE03Ruiy6GoxNbe3dB5xuxSiTt4oCjs4M4PXoZoykOq5D8BlB67xqKabOjnVOVA8HDFFk0W4JBtnkLwjlbodmqVEDkdgFIlYFsZkkeWiI7YJuN4RrKVgxNeZdbRnpcmp1gOaTzspeDzYSODLMvgxNmKTcZMcmo5CPP5sPMWvmFcbUcfCbP5W+CIy+0zDajaeA8r+G5jIOzUXzz4VGMvitdInDz/tSR32Wz7NahyNanW1lvqNy7qN/vtnmeUsH3Yvg10NyYx2yG0VnYgXEBzJQvZdZsoWDGzIC8qjbaGektOaxbIALgqHe3MIjYHOyN12h1E0j6HhdI5HkoMI6llY7IfkuTyRi7dBpzh+K+fB7D02PKQaA0HkangstctSyV+NKbX4w6QrPCO1eht8vPq5PrnW52vN5i37l1hzJN4Kmdt2+CFzNuqfuFX8pCyqw05H6zPS5Dv1gdeTjATp70YzqeR7PTjG2CpcrLl3HVO4vj6m6cbrwWF7WtWKlv5KKFq/DXZhdnfI0Gsg5Aa3cAETM7cONYASbOrCnfsukJGV/Hw77y1qvQ4Cp1rNPdiF/71a/HFc6jgcl99uhR4C/i4uwEMNGI85Pnsb6JTjU3APmv8d5XY2fni7G5/hr1fyW63Vdjvc3e5Ry/O617eXxr/XXA5G2Axiv8vh8b669Eu30vOvxuNu5Ak3V0y2nS9+PerS/F7d23Yn/39djeeBAbXJf3dB9w7T407CILq9HvTeP0ZBxnJ7OYjdEyvKmL5glyzZJs1SvRrdlEUwII5cpZa0fwOzvOIh8GFUX3dKIlQ+yoRLP6Zk3kjdMkNHiOC4U6QhN2R6PlEiZLN8CkBKnaUHUvO4Qu885Qd9lx5ot+JcW+qzd5Jb9tll0ADeVB+UhxyPLaOuBn2owbaGN5BeVq3ifqp3/ghwAg1zBC3v//3P1ZkKRZdt+Jndh99wiPPfetKmvfekN3g2hiIQESBAkC3ABqONxEjmmGM6Js9DIykxEgAGIozmj0LhvJTGZ60MPYSDJpjMKQIkGA3SSA3tBVXXtWVa4RGXu4e+wR+v3Odc/KbgLoLqpr0OQX+aW7f8tdzj3L/5577r37dKB6AFs9JftdAHcPHXSALj8gg0xD7586Q32gzXD0AkSS/Of0e93OAg86aqfWw5g3wQg1S8+RdlJgpT4zDU9kP8GRDgj0vyAYGpe9lQrQc1LyWO046p2RaM+ho2cmotLQi4gVG4Xup0dxAHA5PHGo/TBeefp/Nqjkd398R2Dy3/6f/o8p8AcuSayHBES+tbEZW+ubKIFdQAqARANKRbJhaYD0KmjgrTSAxF5QNhn/+Vz+WflsHL/7WZRouVau+5JGUwU4jIz2ssR65PbjHY1Buzoec9OVaNdQajC1RtJlpr1vyq4dYMDZlm6o/TJVUdBk0Ge61CijXocUeA22igvm8n3z0YIURG7ZVMiyVilnxoTIYDBHPsthueVTdTVJky60IUHvqgQzZcvPh8BImnmNbJKOHvYIjPHwM+9hIEvqCoIH+WZGGiOExJuDMxcZogDpZkyGsychfFYIx5I+/Mty2ftIVywgKNuIU/qofs1bz49BWtbHGQx6WWwPi6wSsSc5P38u/uiP/mT8lb/xH8ef+XM/Fy9+8lMxv7iIABjC9m2H1StVfPwrx/DXh1cNpurMtugh0+NGsY+e6ZreiZ2d9Vh78AGd4V6MYpQEIukNGvRm9Yg4rTQNPYV0KM+gRengaRvoore+OUc/cxOsOgxkj78Ipe+qjGw7QY0ubfna+ssL8r4qyu37VTgmaP5VDIZCbE/PsXGNglvCP5IHFQF5Jw/zif5KxTSUpVJ92w1Fk98KPVSGBne6fLcB6K/f3Yz3Vt0pWP4xrSKDlv0POn4vUOJhLIjXVfJyuPkNCvNvHNJEOXEfkORhFGKWgVeUFQliUHSn3cq62ksWCFdymBUehI5nKP2pdif6AIoRh+Dshk01EmjZRv5p7OXNUxM+dmbCeMxeuhpjXO/Rydjd3sldiu+8dyu211ejv7uZqw3vcf3sqM/pKqj7sThdjTP4YgSZMm7h7GAPxQ5YQred9LsAiJ04RL+NYviccnzx2jV0Ri8OuGalRtE5ZdqyAdfyiPEJ1RgDME91FqK1fDkOR2txMkV9xxvRXjwf/Z3dmG/Xo42iHr9/K8ZWVuPhSSXuL78Ye51rMdGcybQqE6R9vA8og28wJLAudK2kMSx85VmGnwVpepIOut0ctj539Xq8+/792NzdUWnEDnnc/+D9uHBuPp66eTXas83Y3txMg9ee6cTFJ16KG099Pn70R/5SvPDM5+OJyy/HtYvPx/WLL8bF80/H+cUnOK/HwuwlwMVVPi8DSPSOzESlOg2PNPneilZ9DqDXRh4a8G8FndJGB1+IS8tX4/zS5ViYWwaYLAJ05mKmBX0ac8jDDLKhx7QJaJyIBw+2ACc9ZBU5BFDoqbVDWYOfash7HX5UH6qHDOx0qQc7ll342/WaNKaChhInBm34Lj1LnAegA1l0UkRjajSaANsGICdn5HRIm16+Qzl6T4aBr2UdG9/l9HPw3Wn7NkLKYXor1CGlk5H2ibtaA7/kgm7IrfaBm4oEl5U35ULAVIBHGglPn+MhwZVxIrmvEMBe4Nbd0Zt0Ai+PxN4O6R7wnHSycyXucKNVvu8DQg73eG5f0FZiKk3P4bOKi6JSZr07xugkOEFnD0cMSmdX+0YNKKQ2pQA9wBCgRGeEQ+EJULBBo1U6CTPouGnoOj0OwHOmk4bghHoBSgzOzRM7Td0+/cxfJf2PdnxHYPLf/B/+6+h2dzEEO7G1uRUbgJLtre0EJEPlZ8OlQtT42rh8t9f5+D0r7TH8LGCkKFIbJRuX89uVpb99hKZIZTcEBxIujTKHBrZVHYu5ZiUaoGy3HS8eE+/q0QgamwZG2jd7B7EFCnWdg1xQxsahzENAou4rEeZ8GZTNT413ug8pd64pMih/9naz3NaR+gmYLG+Wu8QsOEsjh1ryurSBJuUH78BFZKExTKbgu7WyftY1I6tlMhI3v/zHdZ8r6H1IO76bJvd8NgUrhUuhKeUzeFnmotOX9NGYaER5mfqUk9RSVsiSdAo4MsDUZ7K3zuMaoHRzwuDTMwvx+R/8Y/E3//bfjZ/5838pLl66nMb9e3mUNqEWlBV5jd4eyL3fA5i8A1iwLSfSY2eT6QXzcHjFHoQ0lQ4OSwmS5J0EK9THvR1sd9tA+hR6lkP6CxJsK3lZGhvsNYxJyjRpm2FgncpFt2vKAM+6UZfU1IvoCrTo2JypkwASOqZccOYBvckhy2q7fnjAHyot0uMf79AGvK/sOK58e3UrXn1/Nbadpz84HEvnycJXf8BhfYbH49+b9Oxz9VzKTTLJO7/fMeTh1mDBtOQ1rsmpOSWeezWAmXsj7WBEbUhjS6S7PGwZpzDq8xcu535KI5PVOEKRHpxijCZrgIsjeuTNVPKTNRdN472DXhrsPrJ89+7dWLu/Er2treijo/YArMeHe3EE4DgBmLhXk0NAesxGUZTzzSoKdCKOuDYzPR01jLveLKfNVihbBWWdwZUU/YQ0jvb6sbB4DmC8GJsrDwA1vaSGcunQS+ccvD69EJPzF2L3aDR6RxivqRaKux0VwNZUoxUj/a0YufN6NFfejkZ/F4A8Hu+2nogH88/E7OXrMVmfipFuj+v9GK85G6kDWDN+pQLtAD2UXa9q7lossCZ/5duOxMqd27k77nlkzqDeW7fejrV7d+Lzn/tEPPvKczEyBb9rkPh8583X4dXDaC5ciJd++GejMnMJGjcAzDOAh/mYaXbgz2k+ZwCSs+WcnuOawzhN2s02lksdyqpSJoA2ny4+6IxMe+xTAMXO9CyAZDEW5heiQ7qtZps8mgCSRjRqDdrO7fBr1GKKikzEw4fb8eD+Gm0N1yBv6tMiD8it8pB1jdge6G0DvY0R7MEv6uAcFkXmcphbYzthrAxtmDJ7FmASwM0o9gEwAiBu1sZjujMJKAH4AEyqdehbgUYDAy0PK2z5KX8rA6bFdy/5n5/KqmWF0wu/87+eZQGHfw6BF3DCKYrJUy1hfUo9Mx7HOnLLjnZuPGhQKUqu2wWY7B6G8d4HiE5v8wSdx9s6gUnIIZsDh+8OBSXGnwhKTgHXx+kpsj0EInp79Po4SmHsnfz9yGmA3krZJ/9jbLll8YcdNT03Zb+isjif8V6Hx8poRNWYkpnxqLbGo94y9oo2QD9LhfS8u8AmtEhdS5qfffZvWOiPdHxHYPIrv/rLGUC0s2Nw6070YQorIXGslAp2GN+QzMHvVLqDeyp3j8eV35AA2RN97Hn/PPL74Pny4fPDNGCIgdEwGa/AdxgCGM4pS4CSDChFgWtEzUNgUpaidyiHHhYNryDn2LH500DyoA2Vyt8G43oaJG+QRjIQeeWCXpbB35l+YVTzsTxW1+cSSFCuXK3S7jCHaXvPtKyzh4KXQMv0vEk6GjxjTIbuSBlYZs7bZpbP5q/M9xG9OJM2ps/3rBfZ2Eu19IIN11AY4RlpJGIuw0AGdNorMR+ZCcPOsw5XWob0pACc0r1JT7LRnI3lc1fj05/5I/E3/tbfib/8V/5qXLtxLdv/4zo0dzl3H5XV30cEDvbj7q1XEZi9qDenc9tul8BX6FTaxowYBCYNbEvbS8WVDEO9pI/uedtHI+o71DL/bBnbRxpLX/nA7wqpCqzQ1SGgs3DzsfSwZBuRsG3B+5PkNdOoZ2yTQr6g+xw5caiEJAdp8IVXEmCT/tBbUtqWg4Qsd7YvvCP/+IrleLC+Fd9490G8v4EBTfYqfKvy0bPDK/ne73cMeWZ4DvM0IFhF78y65Ju8PCjPtx8kD3UxXq4pQ0/KwnGlzGByGYEz0muFu86qdB3S0UulzDlUaHuMjleDb+lxOhmbjDN+11ozuUijzqIpwEj/5CjqnemYbpPW2v3o7+7E6upabK+vRW97O04AGscozr3eLsoYhQ1oBZ1QJmQQmXcl4hbAsIFCcCl8gyvVYa1mPWrjZ6HJnUAGEnBjyK2/OmWcfM96OzFDm9frFfTHUcYuXH/mpZhy3ZHmfOyfAEgwEBpb12FxSEnzrewfbwCYvvzP4/z6u0HJqd9ovFG5GO9e+IE4mTkPLajb1sP0CtZmFwAS9bi36u8KxryCEQKFwxsOvZ5SXkGuMkM44fYAAP/0SURBVDoOKBLgba+vxPPPPR1bdBQdTl9aXI6LgJ2NLrKxvk25aMeDsVi9vRrr778Te7tr0ZrvROP8tTger8X+0UhsbO3mvkPFK6s3daDD5Xv4WiV3eHCCkexHj9PN5AQ4Zy4jr8cAnaB3LYOOkQG3vJ8F9LVbbb7rWaGsgCxBiyBGwDU+XqHFATMA0G7vMG6/f5f3abPk/SxG8r16z4Uih57ubWR6q3+Q61C5J1jyPGVMIELbGbxrebyeeps0JuCHOoYzPSa1sWg3nI2jUR0DONKB5dp4buKnwBROh3v59H/kMeMC+U06tqlDMwINhysc5s4/9BLaOn+7Bgnc9eg8dr2Ywbum77s+p9ckY+AoozpXfZ/ABNuUC/D1DQgGbOyexd52xGGfvI/hLNrD2BJ1m8M1R/De3j75wCpHBw4Fqae0kXqyJ+m0l2GoSWjk2mMOL6cXnU9rWzwjR6l7cghf+4ZsKh96ryyXsumK29JjvDYCKJkAeBufI7ArMStSKQEz72c6xjSlPjuNzz//t8nrox3fEZj8wt/730avB0P29kBpWt3CEOo8FdrQkCcCQ4BV4sMeZlHsPvOh8Xz0W4biVADSwpOmSXtfgpVPs/vW78VbMlDiCJN35EFjTDwN7FQBGkNRenDutSIwcVE1GHvA1ObLo6WR+G49ZOZCZMvBacKmMThl12E8iZmWNKybgERQIHCBOWxsfpiO6fqAvYFU49bX3/zKFzl5/BEIsXEVyOFvEWiCHN7N53lRO+QVCTYsm5SwWDKSyssySmc9IshC0k1DauCnhst6Or6YU1mhVQI47mcUN+jaae6HKqUT0XA1mo1OXL58LT73+R+KP/uzfyF+/q/8tfjpn/3zcfOpmzlemQXLkimB3/sj15ZAoPV67COApwCC+++9nh68mbmF2DboDwPlqpuWJMdapQ30z14Y5TLGRVoZcCkp00vGfQXTMdRcuIknM3AUuvtd2khL6SUN5fN8l0+9Msf0WNxBVtoXwGwvzkW2MPL1OnlOYkh309Dk1HSeTR4Y0ElgWppywFePHaVdy6d5+ikduv29ePvOWrx5fwtlXXjSw1kjPJX18dnf7yjplfvfnqdrQTjzSENkh+Pbbn/LIW30ujlc5X4ZaSQwEA4/OeRRdcEwyrS9s5tBtbnZH7R36C+HAqGHM1UOobWeAacIj2C85MNKowGtaC/Sby0sQOvj2Lj3fnTvvRd7O5ux28OQkdYRStyASIdkcl+Qw334nUKrtFGosqSejoXx06hAzWqzhiEai4PdjbiIwWr3t2JqayPG+l2MGPJP+aVhlXQmVm9Hc+29mFp/D2BxFjOdxWguX46x6cU4pP3caXd0AjDi6rXk6bAwGD7VmZ+TKoRXfyOmD9ZjjI7TO+NL8a9nPh/b01fQRxjah/dyynpz8SI0QHdBHxlHmmXQNLxcdeYLaTfIQ52jftEord2/y/3TeP6FF2IDkDo3v5Ar3T7EgK/uHCKvczw+TidsP3bWH0Zv5d3YXPkgZpcuRG3uGuVDRwL6DIC1w7YLDTeNvwPUocrScOnCf+fW+/Hm22/Hrfc+iPc++CDef/+9uP3B+7G1vYkuAaSQvluPPHRpfACjXh0XFzRI1/Yr+pEEORLwcFrJ7DwAcNzDZ33tYaytraC3nPRddJmwwHgRpzw7dOOeQl3KuO0wDkCJW6ZIW2NgMbwwDvn4qTjxNnSSt13KoAooaVTdn2ky3JBWgzrZRDc6TZjrvMp7vCWQ5U9PR3o7nOaNMU6QAcBwT5sjzkP3pzkdnLn0vAMcBYS4VD3fEqwIUizP0GMiQDFFV2d1F+cSg8Gb8jFgwJlsghKDgg0GFpQc9EbiCFCCnSehAZigbGkrtA/weZmRA1/wXT5Uz2sbtU8ZT0JnxaB7+UqZ9ZA2ylTqPj4FE24FIijRY2KcSXpOQDx6THKvHYfxa9C0gY6s0smCp90xuSSorih2ZBgMTlHz/PyL/1F55iMc3xGY/Bf/xf+Ggot8BhcGh8xWQAnCPOh5Zu8S5TS8/zhIKc8Xxhzey4IXnk1CJdDg3uBK/u/vx5WngCR7uDQKj3MUw5vjkvQ8VH5VlH96BBIFuwCWyPuUHsRJMvYRRNQl/iEo4aTB+FnKpvDwz6J8Sx3ILcs5fI4zxYzPRJ4oDBnM4RcFz+f4n3rxiabK6pJ2pmfRuSITZRwH9fI940BkNsHXEKhYT2lbaFGUXpbDH5ymJWMVpEs5hh4Ay2ivlGcKo8ngRsSrAALFputaT4j107NETxaFdTpKb821Ihqzce7S9fjcD/7R+PN/6efjr/31vxk//TM/Gy998pOxsGg0vq5l87dAlkKiWa/v7WE9BZYuLqWXCz2aLswHH7wd3Z2daNArX1tbBZjsJU+mJwNho1JSmLpTxiFfUsRhQGXGO0wBqrgv7flImskPxygJj+KBKUNj3veUdoIXhU9aelFe4tU8BDUeDnHMTRuseBa79Cjb9CZzSwDqYbk85HnTSdfxo4NMIKRAZ1geT2lrz+UBveFvvr8aD3ZU0gK2Uk4DQ13Ay99/0GFagqzh98JX5SWSiQnkyD2uMs/B9eH9xw/lJRe2QuYy7ohr8oMyqmzMTLezHcxK+VLxKaeNWj3bsQx1VqMzO5szTubOX8ZIGPczHhev38jetjFtqw8exMPbt6O/9iAmj93M7Djl2c3/DJqVt1WelmdYrwwyJj/XNalxf95yAVwqrSa999F4ojkZ1072YvFgN5pbm1HdehijO1sxQXsY7Br3bkV1/VZMHfRiBL4axxCP7jwEyEcaRtdPcYqzny7QF8hNxtiQfbYbXNK9txIrX/rn0Zk6iG5lLv7fR8/FytyTyQPb6+sxf345JuttDI9eN3h8rxsLC3PRpoyygFM6q3oDLDsJT8/PRb3RQm6n4sH778byfDsuXroa6/DDG+8AnuZmY4IyKR8LfJcn+/DnzurD2Lrzdq6gvHDlRtSXr2XcjrRy7RQ7am4l4saIrprrLtUbgI217d24s7oWX/nGq/GVr3w53gag3L79fqw+pF4r9+LevTt8PuD3aty/fy/WN9YTgOslK7Fallz8qG4qp3pOQNcDAO12twE1ensEJg+Qyz3qLc/zEv+p54zpPoT3+sijQ/F7tPuhMgM9BMPDtVOGHTr1sN/VdQJU2AAZp3cPAMmN5gAmkw3sVR2erCCzU2RAOqm+OE25BKyiD/w0bUFGhnwKog/C3ZQFHsM/cua55Hz4wVWl+eQ+2hZdahnLvXwuvSWkg55X1wtGlGkDuF2eodfj2h42C0Cy36U8h4BdVYwdX+pdJiOQXp7yGpRA3TiDx/a0HoKP4b5EGbRNW+QQDr/tSFjVHIZGJznLRn1oCYsNGXh++O5kF6eA2265Ku0YOrh6AqBFRqCpHRjTJCd4jfQT1GtH9aRBY2yPw/0/8Nzf5PpHO74jMPl7f+8XBt8+PFRkHrqwZT4VfBpBCjM04sPD74+foohkWIkoQoW6iVQHp8QpPUpZmv8HjeDPJDzfC5N7fVCOwen+JO7DUadX7XRh1zHxkVzDRHckpwusGUuRilwwYiMiwH6abQ7tQGyLajmzVz34bVoyRzF0BZRYSoqdgpCrDKIVLJ8v+A6FzDrl5lKZAPU3X9IubjMZX8BVBEs3nBH29gjMSy7yeb8UOn9IB6/58SG9ycv/M72hofUd2W6Yh14VfpO2ww26+HSz1prT9KYuA0SewCg8FZ/47Bfip//Cz8V/+Nf/RvyZP/vT8eIrL8UsijG9A6RFknk8ytovw+8fwyGYFDhZk94+Srx7HA/eez1W6UFP0pvc2FpBOA+yGLaDgpegUjpTV3veglBpJ7AtQiMfcJ00HdeVnz2sRnqpIKBp+E4BPIKc1HhpWFNRYJT0ENhEAkPBmr0QFbCBnwZcTrcbsYGSt+1dO8PYAQ1n8h25CUpsOdvLPI4FRfxIL14SugAU22+324vX378f797bjE29fzCKzznTRWWXdZUI3/Gg7mrtbE2zy1aF1yKDjTc3utnbUskV+czHHh3mocIzfkZZ46nkOUGu9UqFxXdd0/K16U8ij02e9547kDrcdophX1g+R/tMRX1uMc4AJotL53M38nfeeis2MHwbAJPjvX4CjfGTfpFDns8eH2lnj0/dQV2UK2vvAlQ5ZEO+VZRqm55fH+Nbpzd/Za4TX7iwFIvHvZg62osJgQefk/1ujG5tRPWoFxP9rRgD5I30DwPEYGBTjOg1BgirdJMTMbDuHRYTtRgDzNn+Z8jumUYJXh1zIaq3XwvXxP7tiWvxjYnrAAWXpO/GlevXec2VXMej06zGiG0nnWm/PUEClXQxthpt4DR3101xSIzbpWNGOV987oloTM/FyvpatAF30515DDCgj3edrGDav/3Fr8X63Xcjdh5g3I7j2oufiEM6HidngM/+fritiGth5F4qtIcrJbs0vkO7TsOutqfjwtWrsUyb6L11OH+ftF1kSw/JJuXY3HRm5mb0urvF2wM4KvFTzoY7znhEvS+Wv087dgEl3d42aW3GxsYq4GSD05mdzoJSbxVmSzsALzn9mh+Ydk/sC5fLAmnIUgMDCbjQ2+JKv3oOpJF8XeyTHefI4bKxCXiwDu81uV7hIVfAnYTmY+RJGwlwTScDzgETMpJOGJeLNzodDueE5/gUiOgJSY3LMymr+U7RDwKR8p7XLLmF0r4V3VRmD2n81f/GjDjMzu896ngwASiBr11P8GQshzRVO9odTwkgDcjRWpKmeoM8uVecR7Qdp+uU6BVX1+SJLktdw3PHCYj0hjgLiMyznKZP+aSDOlS5Ug9aS2h0IjCZRAarpxmXk5tZqkdHXd8HIJrEslyQRCzgb5L9zHN/Pa9/lOM7D+X8wofARGXkacVsCBs+I6C9zt+QEfydgGUAUh69ZyPaaFRWd5RARISmQFuDDArSiOd1v9uQvEPlRIblvoJffmfAIm9qAIwpmW3Xo9OqZrxJDcK5oJLPygDuJrxD77ILKlVoNEjFWH1Ybnt5GhhlaiAT5buIGqajJJw2nsWVa2UWmQIESnkEQI6vp7eEjKk+6akoeYhnYZu87g/HNNPtlu8LtvSalLSyytyjOI+MazFenvyp6K2/xTC9LAr3eI/iFlp73Qvek5F5ugg9BpZbuv0qtU48+8In40f/1M/EH/3Jn40f4fOH/+RPxRd+4k/GF37sR+PmM0+h7KbTI/b4QZLlv2/98rEd1kfA6Phln95cfxejttuPrZU348EH79LracT2zmocoyxtW9vbw3fsuakcpZ9L1BeCn6XRpdmzR2EMULlnr56eGEIsrxWAXGqXQw02DD/4mvwtjQUgpu3Qjvu4lBgSl0N3tprL3k/k/jCzM9OxuobRq9dTSdQBJ/KtaSQr8Wk6hb+LgRU4GVQmH9mcLph07+FGfOPWSmztAbQdxqBIU2peHtA7wWN5SLM/+CBtnpG3fFeyeDhz6HOf/0ysr20lTebnZzPGzHpbhuEhv2VvLMvuQnuFR2tTLr0vABtD5uhdouCGQzXTzVrGRoiHDFI2eO+Qd51tc3wGQJ6ezeEIhxqdRdLvdaEHvfe1h9lmJyf7URtzCmUvPXvKp0OXFsuN/nzGaueO0ugXN1SsU58f+aHPxE/95I/Es6+8HE8/fTOevXEjrnU60To7jLHtrZiifK5XYSxHBWNSOzuIsaODOBOsQnOyzBkQpxB7ivZwRWEN1+HOZhzsdWOs0sS4FcBuN3+Uh91C/vZXvxzd178cZ9VGfG3ySqye1KI9146FS1fpebboXRevbhXe2aNOTgU2fqAPGJLPp1utGAXMHVKXOt9di8eZDpurD2OsvxkvvPBUrGxuAx7acfHC9fjdL/9uvPvWGxQWwwGosDwbmzs5bNVdfQsmrkZ3fJq02hCsmfuF+ZCLsrl6qm3krDY7KlPwZ8YhcM39jC5cvhJPP/dC3Lj5NDxSZpwZcO6kCGdrGjPkEGnuNn9oHMpennrwurTjDiBmY0sAAwjZ2eI9gPXmQ75vcn+TDp2z2uB/ZMa9sDygJNkrF/4SINO+0L1eH4+lpWrMzI9Hc8Y4h+INOdKLti+IR59DV+MIR2E2ruQw22QVnm1gsJukTc9/ZAo9kd6SAjpO4DXgACRRzjmtPqqvAA5lpDwnXYv25TJlk+/VJXpDlF3fEZTAsXwZ6gwTK52OoyOHW/WI07aUmSaFv0bhJQBln47p7hk6DnBwaJ5Fb2fdkx5FzopdIWGKYSdK0OjuxXpKymqznBBO0tlR8Pm0Ixaal/Ta5LC/toT0in2jDUnDnY0NdHVdGXWYw1fCsePRI3jdQHT0pt4nPTFOOc6AY70n2HtSt71K+TxG4tPP/bX89lGO7wqYDIGFBnwINh4HHh7lg+aCgNk4XBh+f3QO7g9BxxAdD5Xx47+H1/I0Zf8jDxnXWBeva2xp7pyV06xNxPxMI2ZblWjx3WGdYkzoDfO8GxHuomT6AAeVqES0N5gMrOEmDYelshebddMgeHKDfNNVh6Ij+yyb9c26cx2MkEBL5c5tS5vlzV4jNMqye88HtEIkmAL4CFwIbEqdjQ/JNHjMcgy+JNjJExrJLDyGIEsr6ECaMmtpFz6tg9mQull6vfzk/3zWoK/5+HN/5T+Kv/V3/1fx8g99Ic5ffzJmFhajhtJyt9TM28J55Mt/uIdtbb0OMWb7B/Qm93qx/fBW3L71RnTmF1PB7dMTG1GR0wtMHoKw1l+hNQ5GmlsnDV+uqaIBxbgKFFIAURaCCps1G4XPxz0GydNc9JpAxHfsVfiO7aynRN7Sne1eK257YLBxBeCwMNPC8EzG/ZWVBEUGPuYMIvLIdpMBrWe2YUkv+dOeB6d7xmxjvN744EHcXsMYoPPka9iZw+FKFOpHbSee1xh62IszHQn07LPPAB4m44P3P0ij1QWYJO/6wkC1+dyEcgNtXEG4BqDg68C7KK86LKlMFPlyerAz5ibRITkbDBpsb/diZqaT8SSzS8sxisF788234sH9e7ThQbhkvB0IZV0j6EB7DUMiMDjCiLkvjoxuGwgQrYNp6xnotJvxw3/kM/F3/qO/Hs/dvBZXr12JS1cuxvmlpaiNTtEb7cbEyr2o99dzkzuV8BGA4Hh7P077tCNpNSizEnqIsbPnajzCaGU0ttc3eIfePfU6owwGXZ6djafcntpTBWTtrK/H3d/9UozvbMTq5Fy8NtKI2oVrGU/SAKTWGy42BsA2ToO2c9NBj2ajlR0BZ+K4bslkHaBG/Xe6uynjTkMfPzmIueZoXHjyiehi+N9554N487X3Y3p+Pg662/HBO+/E/YebsQ5oMNZu4+57sbdxK7aPJ+NwdCZeeOm56KN7NOKLC/OkK4CezFljrqjbdwVe5GcYMzQcVj6l7acBdE/cfCqefvb5WDp3MWfI3b77INahiWC81+3y6dmL7u4uHYat2Nrd5nMjNjdW00PiVP8dfve7gppuencQzizHiN6mEY23NkKeK+0vaJHBKlMjsbhYjXMX6jEz6zpHrhpMJ5TripABodhbvgNckSGBPf/RERzPYNdKE5uBcfUcz2GcY+pF+up3wYngQk/HwEsiL4+MClrKkKF8n2AJvhvaitSvGHYXFuNH3hte5yNP5VnrII/aBxKcuBeZAaunhyMBO8VhH2DSQ791yzOCVA+BvcKdAIN00naZPve0CTxZ6sA3958ax/Y5xEr23PF6san5BNfUixk6gJw4bCMoEXgc5dJ8gBCAYdmRmfL6HHU/AKx7f3QK+zlJBwbZsNOXQc0AE2U8F5rLehY9afm9/qln/wrXPtrxHYHJL/3S38/MPHUNSexi1BFaKpuGUAL4H8cQTEiI4e/hd48yVPOtzw4b8fF3Hv8UEZpJvgZzKmwVFKAL5jgTZ36mFnPtWixM16PTqHCdng+IzoYs8SUnGfjaPcRY8FsCqsAyX9u+FAdGLu8IVspZfts7Ko0LwSmTZS30kEnGbe68bzolxmZQVq9zWQEbfiaQ4GYBGgAsUPOHz3h/YCRgROlRwEihoT1/T4cqfEdD4JFFpCKyajFq0rPcG+btz9JW9CBGJuPlH/zT8df/4/80Op2WT2V+6TIdHPnN/z689Id82HNCSdEGxuTs7/eit7US9z+4hXBUoosCdIw+e7IZdwGd4VOnR+uu1JMhIfwtjQzMgyykWeJDclxa4EIeyZ9eh47mm3nTrBk7wL0ErKQtMEwPWQIf+MDGQ3m5qZ3ThV1ga/8YBUSbjXP9wrnF3Cl3a3sHxTGVwy+CItM33SG/53c+U7GSsWsW7B30487aRrz67oPoorR69OYdntRTJ4+obD4yMCETZVkesQ5W2zqWdYv26dFuJYDSxe4z337oyrWkgjE3gHT/DOMz9Lr4uHE79gyldxN66D0a5UYCN+7v7x1Cx/FYuHA+NqCVa4cckNca4O0Qg7uHcROYOLXXNFy7YwJj4cvKtIBkgmvKXs4aQCBsz+duPhH/+X/2t+KFF57EuJf1UuyVjtIrn9yH9g9vxxiAduT992LE2Vz0/sfcCn4Hwu4eO1gAITAS3YMYr9Lrhj/Mq9Jy595+nEJ3p/wd1uox0XYdEozAuFN7C7+NnozHyjtvxltf/GfRbczFm+2bMfPcZ6Jz8UkUfKCL3AB1t8gy4HVrt0vZ4UHkWr0iKBkOJ8u7ApJGvZHeNoVeL2GTdhlrzcf/5f/6/4hPvfRCfPO1r+gijOc/8alY3+zFl/7lF2NnbR1wNRp7q+/G2BG07FyNsdpcPPHUk9EEkCwvn6MtAJQqEvi+1z+Q+SjXIXRzGvBIBqfalilP/JbPbNcqAOry1SfjhVc+Hc8AUvQQPVgReGxkm8nfltXZGYeHDv24Vskh7YDh86TedhCMOyodBoz/sZtQ7sP3yBR5OMSkSKX+4xnMT8wv1OPc+Vp05sajPTMRjab73gAGJ/UWKADFE+fW/g4vqI+dqeMQ9FQGbQpMANU1PgEmuRtwntAf44wphptkFm2bPC9AMli+yKjPZSfCr9yHLfNZ73uUEYQCHKSf7Zkel6Rh0edUG5rAXzCDYTVHnHs7J7EHIDnap67c19ni0Ig8bWc104SPp6CzdljdoEdIW5GllFCWj/KoizJfyjQ0bzlMBRAh9Xws7YkeE2xQCegFlIwY5uC14k0RHApIBS37p3QGRvYBMfA3KsuhMdcvckhce2rnLBMmN+lkZ9nfApNPPvMxLLAmMFEpPPIw8N1Kl1PDXozh4+BjeDyuaD1UIEXZl9+Pv+f3ZP7Bs17P74Nr/un6rqPcOs0KPdBGLM82ASSVWOw0YqY5lSClWYVREUanwqo0Zerc5pnT6PMDGMOyZ2yB4IM0PUuRFD7kO+spyiVX6T0osobIsghIcu8FTz0z+byN4Dmor8LOS1YvPUG8KzU0rMPnJE/GnTw6/F6mWxYwIh2K0cixdJgwmUlm5Dpvp1eoeHoGBtUUBt8zZkfAUYpShHRkHCU3Gz/6p34+bj77hLosy+WblGrwWf4rrTf4/Yd9DOomo084qwLDtb26FpsP72UQpJu89fd3qTMCjoIdoweabkqILD08i7fJaa16sQovppDTdlYyp9lB14wBIj+/K3RlyFBeLe1f+B5+pTy2kYGXaUzkAX5L0xYKv0HaPcp2QF4unFRFqVy5dBnjtuubKE4knMYxLsM9XAofDtqATxWg+WicdjAQb7x/P70lp/T4NcwakvS0FcJ82GDfdgz54vc6BFPGiuRwF3nJRxqM5XMLsfZwAzq71D10KcxayjY4jchPWSF9gZ8R/G47rwEap8e2vUkvn7oZkO6QhWuGjJGMcSl7yOKoXS8Iduna9diH3x/eX41pQIiJCw7UATlbA0Pm9FOrN0Ieth2PQxcNG73oSjVpoIT9sR/74fgLf/6n0QO0A9p9BFlRgDUO1f56zNx7O1p3Xo3W1t0Ypx2OASKnu/Sg7bQDOEanAFkdQAY0OdmjLSw3vdBJ6re1ux/bW8Zg1OPQBQdbrRirN0usSL1DARSmM3jyfrz/lX8d3ePR2H3qB+PsiR+Is+pMTs/VgLi6rVvS2+N00TNJ6zR8YzeazTp83M/Oh0PNhwBQpz9rpIz9OKY9HgDGX3nlxajMLMQ//adfic2VzfjcZz8Zt958I1597Z1478FOnD9/CWvXjdX3Xovx/gN4DGC49EQsnL+Y9Fg+fy6mkCNUWdRoj62dHu0OjeplKE6vjW0sXe01CxSVnewcYeActtZbN06nYH5xKT7z2c/GZz73+Zjje7ePLPb3k+/UlS50aR09vFaCLDH/1FG5MF7lCOB0fLqNbB3AM0VOjbkQZPisCTSagNhztRzCKcvJj0UNYDI2AXjAqIJD0mgWTybvnGici3w7OWNiCpmifcdgu7FJwWUBIHZC5A+Nd8aXiAqovGKDOJTvmvgz9YZU8SLtDx31aKIRuK7OdVXVKteL9ytlmL8SmqBuQVbRIcdHAlg7SZz90zjooR+MKdmjzKeUz7Eg7YRVcIiMIko/p1rrnZAX1IOWyvYQNFvnLA88k54ubQK/tQ+UjHYsMqy+ckhcgFS2HKEtHy2IBiDhMwNgSS9nhgpQAC16TE5HAJajgGewgJ2P3OMNPhEbSGPLmLrGsvHd//z9yY9j5dd/8A9+hUqasYSHWGbMMTTaNpzMMCjHo8PnVCBDsPHot3+DazKoxB0eNqCVexzkpLIUSJCJ0xLn2vWYA4Qs6CVpVWIWkDLNb4dy9KA4puzCSc42Ucm6oRRtkK7fLspgH4Kr7GVUiZnAJCthQ3MM+M6f6TrzGerq9WQzfhuN7NS+Ml6ucUPAyc8nhr3qwgQyYqaa9ZI+MhS3B/UvdYU6lAn6JG24xpk9YYRLUGFaMp6ngpFpcWRZsIIZi8B3082DL9JYIfC75fZ/vTsT9B4uX3spPvXDf4beR9NdITiorM89er8U2nfK5x/+kXVWgVBI7bnDeQ/vrsXu1sPoudLnoXEF7nmzT8+9uGc1ArzBdYwBAEM62qNV2HP4BaEyAFggYY2HM5qG9Zbe9vxUoB4JWnhPMGOBJK/X7GE6zuoaIvZ6DazWLX5psYNC34udHr0NFJdDIrBOLjB2SDnbjUYuPubU2qygmoiypqzRnkbaK2R71G11fSfeuHUvDuVnFJ9TcI05UYIse+rLj3AUxSZRNUKCuA/lNAEGIF9aecrjxpO4pbx8RdEAAxO5CWVO/+WCgCR5kbILdjSqrn0krVr09C2enYo69XW/mpW1DfT8eBo5pz935pcAJus5DbjWqFN3h2UABJTN6ajb29s55fiMstkhcBVZe5Guvmobj0J/h7vuP7gbxyjRi5eXoSPE5hRoObtm4f6bMffw3ah1V2Ic+hscekrbnO1hCA+OotqugZoADfAWRECB07YGWu/vo5BHAWqusMstjNg0naExetICmMOJKr3N8dgGQBhrsru+Gu9+49UYfelHYm32ZlSm53gLuqAjaN04ouwuzKe8aQyb1XqCz0arFk1o4wylU2hqX9gZZ+lZo86CmX3afZRu9gsvvBCnyPPIeD3+u//7/wca7cXFi1fiwd2VOOztks5kxv/UMCaj+xsBBeLu9n5sbOxEo1KPm09cihbobdal8Mf1QmqMR6Lb66d8VKiX/C+d3ZXdnZvlRWntEN0+wNLhD3lfnpEuzelOPPP8i/H0C69EpdaM23fuxMPV1ZQJ+dp0bYsSe7Kf4GW31+Xcgv+2IZFAlvLCmnYS9vZO4Q2NpLNrRqLdGY+ZhXHyGYOHkMMa/DapjBzxLpQdsw52LOQLvRLKJ7ZLWwUtSsyJcq93BRDK87AQhladrB5WGkyD5HhBCckOX8o5F5HhoT7PYQs6COOjdcrWQK47UZlcREbmozLeBhAAljOWBGMuEOM99XumceKsP4x+DuVQV7C/e9m4D47Tn0cdFqQYxYYU3Z8LpgFepxwypYAF2AncDhO82lEVBGXAOnwmWHC1WoGJ2Zb4mAJGcopydtLQd/Cf4MPZRi6MllOGqaSgRB3rkM6B1xOUQNAxh3LGsX8TlAX6k4+6Kjtr0pgyyA9JzMHHxwJMfvVXfxVGGTQs/6nQym9O7nvd7FOv5gVOiKTBVYl55PjcgMBpLLisqy57exDY57yn8JqIjJCVs5KcMo6xAO3GJMCkWs7WFKDELfAR5upEtEH6Def+67ITMPC+MR6WNQlN/o7JH8LwCljx+JA6iqsAE/6JLbICtKXl4N3c+VbmHFQu/+d9laM9Hss27GFbD4VI5rVuMp8MVDwtpSwarSHgMTHpItOYvu8Xl6CgBTpxTyXvFdP0WWmXZeGf5RexioxFyx5DmmcqpbBcow6ke0Y9pioz8ckf+rPxzCuvYDAQVB/xL8FISbcc5cujn3/IR6my5cymyuGNfpeeWW8nzhAql6kPhGdjcytpVdaNUbnLjtKVT65pAFzKWmBSdrdV+ehWhUcH1l0aCmaMbLfNFHwFkJaStTNA0PbWM2CD2ANRIVg+Fa/tUpsCAC7OxAwAZXu7m7zgENQOZXaKq+XQ0DpLxUBRVbtpaoBy/ySYUaWY65bs7cf791bjzsNNjNtU7p+xurYT6DXKVIzC48fjbVb49vc6PuQT62uZpZm0le8cPmliXAxC9ZpKSoAm8B6wbtLD9BO0oKgcmvSqLmcVn55K2bFZq0FvFCf0bdeo29RYPFyndwxNFbl+7wADtB/Tc53YWFuFllPZFgbymbfr03SzR3+Isi3AyNlJzl47Q5GP0MlwgTevHU1FrPRX4l9+9UsY+ja96mpMoOhnAHcLa29H+2grJmkvl5dXZBR9Z9INl7zX3X3aR2nTe7X86OVkuAnaamsD0ARIaM83MkbpuLsXezs7uZlpYGybtPX0uStR7SzG3bHZuNW4HEcVFxqrcA8Q6g7KAD2nS7dagDXo5Yq17gdlb3Wm3aCzMJ/1FJw0eCe9unqWsqVGo7f2MGbRg+cvX4n7G9sxSR2/+dbdeO319+L9O3fj/JUrMUPa/Y212Fm5G9XYje7uRlx64VPxxAufiRdffCmW56fj3p13oTt5t1pRp2PnAnLqYj1f7kk0Ko0g9DG0UVeqC50ar9d2OIPN+Bh77K5CjLTEzm4vAUu13oxrTz4Vl288lffeePMN7m1Azx6/d+DnbQDQFoBkI3b21gA+a9B+G32qpxOugnf2D04BLpw98kQ29XZMzwH4Z+igtiImaxpIPSUAPHc5n4BOY8q5uk4ApS62cwHdki3pTHBPmVKujZU2TXcVdghIPVD4Wf4q+mIoSamjARO55EPqCPNwn5npqE4swxNLgL3zMV0/D1ifRa+0YnK0yYuA+z33kKMACkIegib1OrePAKoHnPvoKYDJMZ8uMX/qmiTwnjZAcKzeUMatl1Nyc4E1eOcE5jSeLof+4Q3lTj2VU4MHoCSHVPIo5RYklaEzi2S90EvQOz/RNTk9WLslcFJnIVdoK0AJII62kVYVt31xZEL6oa+0swqldcqDL5kHWVrmTz79lwc3vvvjuwAmv5KfiTptEBp2qOxs/OL1KL9KkGApXVHufnrNigs+CgGG65CUZ8pzaUz85LmCMPlBXioOFwHLLeRblZgDjMy1ACT0CFRyDQk0aczJSC7bnIF1CjPMJb0squlaypyedYKw2Yj5HKfKz+ftXKnxOIQC1lEmtr5eFyJpBExL65T3yU/il/E061A8JBqhXF9BBuSedbQe6bFAiXtaLsGKNDTN0ks2d3MpjZwM7BX+K2lLM3+X/C1XlpEXfbXcK6f3s1fsuwhD9gBOR2Px0gvxoz/1c/SuOulaz7bkH49lvuUYfn7/HhnfgAD2+vRiEVCj+k+OMNgP17iruROQKtDSF4MrP0D/snYA3EAVaxgXPWvSy2mS+Tw/hopYgZM8Kt+kk1Tin7zjS4XOtk0ZHpJH5JKcDgs/ztQm6JE2ok6P+Ix8VWxOEySb/HT2wkybHhdl0wg5Dp6r8QqISNhdefcODnJmxd3V9djaOwz3hlld247dPUd+qWMp0h94lLJ/61H448Pr5Rt155p8qyfn3PJyPLj/gJ6R3ghlVn45g3/LMKbvKO3OKLI9cs0XGNfAuwMDkLknTaSxQxZ10jm/0AIgn8XK2m4qWL0EV64vxq0PbsfCwjnk9yx2t7diouLQRgnCzHFuPg14dgkAi+3OsYIX15xS3lWQx5MY1nPV6E90YxMD+Pp778Rvf+W3YnZmJlrHe7HUexDVgx7tYQyHgMYhKLfSH8m8nJljeY8cQqCnfgrtRSaT1VrO6julDZvTzWjO1HPXYINlXfNlCiBQBZScAK7Uba8fjMevb47F2jH6iXvNZiP1nWtG2CN1htbePiCHjtTC/BzKH56BNp3pduxs71AeaUl9yC+BKr1kwbOBsaO8twwN69OdeOf2g6gBLC5evByXrl4F7G3Fl7/2emzu7sX55bmYHtuN/r03IBA0ryzE5SduxuXLy3H+wnI49d9Vc997532AjHtRVdM75QqzdnTsidu50jDCjKm7h0ZZhpMf5Plc1Au+yA4Z1/WEOMS2T9kr9Xq88NLLuU7Nm+98NTa779Mzf0gP/H4cnPIZa/DwOsaOdq0BaGrIFf9My8Dcne2j3CtG74mb7c0sYAc647mcvGtpxJgB32hzeCZBrnJJ8eRrJT9tDEzo6qgUP+tgGV3/pFIve+RMVeBP4xG1b/nuQCfyXPKXPI7cktSjT54GfCxEq3YlphsXc8flmeYFvp8DpHQAKwCW8WZMjQIsjSE8Ul+U9D3SZgKUzg4BJQlIBN/Q8ID8LCfARACoLpIWdqwtUMosn+5yLi8K4PSqpreENlPvpKdEWmhPeJ6my6PYDFOhYhylA6yt5TQ9vsubGfdj/gYRU1l9sk6nHpmAR5EX+V3QnKurZyzLwJaZpn/kI+2zvl7l81PPfiwek39QvlCR4hWwUn7KiDKrCrpU1oYvgKMQwkODLEMP3/EYfPBZxu39rRHN75xZIX7bA1NRTgNKphsTMQ8w6QBI3EHYJYbBJDlGOg4hRPgqeFLJ0/5tRnlnPrrwwX00wJ7gROaCiTUADumgT1MgEpik56A0YrqoNPxWwpT4bVmLi03il7qbh6/q3ciAIV1jTgPLe6XupiHTFOYxT0FNqXvJV4Epz0mDNJKJ0KUracGwyc9JK0voZ6ae71ucBHODIz00KFrvu4aKL0yNt+PzP/EfxCc/96mAjBzSx7p5+OS/K0fpqdtDsN5OV2xgPBzSuffB+0kgQUh65SQalVdp6eJ1OqPtYyCldExPCLSxF+h4q3RzOKKAg6IU3CTLYQOfK0Cw8LJp0oLJ9xoTFbXt6owcKd9y6BEQ3QRAL3amAYY8R37yp021u7sLqJ5MYZYFHOIRBDh2mx4MSq6Sdw2UjZ1u7g+z20edb+yEHfnjVJw+5UECNqA8YcW+w/G4PJqEPGSOempUWi5D7TV3Ei985mOnlLFGb6mC4aCnyhVBuDvuGvAr0BcE2jlwFo1tY9rW2U0Hl+ZnYro5mcM4W7sGJNeRxcO4cmOONsSY0Tu2o7Hy8D6/XRF0M3uExhBpKAUOpyfmC/1IXC8fJMi1Q04xMhPnp6I3thX7Z/1si310Qh/w9423Xov1d16LH7kwF61xBUl9oWzTnqSWPU7obSwJHU1U8WnUZxsxfXkhqrTbw7Ve9DZ72aHITgzvrN1dzenIo+im0WYtsKoA5fF40N2Pf7WNsj7/bHQw/rq8s1NGg0s3p7Uac+PaJIKiEpvjEMdhLpHvLswuB+Dsm2E7uk/JdLudxmh/ayWuXrsQfZ5Z29iLmU4HYzEWS+eWY+7cxRipNKLbg1733o6xjXdzeOnCC59F5j8XnU4z+jtbubFgZ3EJIz8bYwCvY+RmumWsTA0+xFCiw7Z3+7SNwES9VOLe5AK9JuqjCfjUdVZkOuNEPIbxMupxOwB2QgX1OSPq6hXa4i40usO73ag2D6Pa5qyfRGtagDoKGIWjyF8d2u8BWR4eJjhRxgQkc8tTAEOezeXQof0YZcohHAwkOtVhmmwfeZs2TI81vJFDYH1+D4ytnpZ6U7ADoDYQFjuSNkBm9UiyI6X+VMYGddJeAYmQz050Gk/FfPsJbNFStKvzgJTZaFQAeJV21NzkkLM+0eac5v5sVMdoT00G5UqPhLNy+shZD37bB+AJSvSWpB4v+kGlYN0tUMonxC2798vD5bs8ou4QjGSnVxtDZVLPUKcy2yiTeOwses33vGB75uwb2s/Ou0AwPSc2pl4oZML4He1WdkrGJxEX00dXckpveSTXNCHv4RomfqbH5NmPwWPyK7/yK1SeL4PaqczSKOdRfudNP3yQz6EBHZ5Dr4NKezjs4bsfpuNzxcCbjP8Pf+UeOI2pmPH0O6Ck6e6kMKCzc8Z4TxDi6C3UJvPsR6Zb2mmDZVldQAmKbe/guATAIm0FmEAAlGruk0AvTvttttmUFtxSZFnz24f1MxsYw95hKabPquAK86cLTBoALMoDMtaABho9acB3DVo5fMaj5CktZBZvFxDENbLKHkuePlaMhd99PovAkbETVCSNCd9zOCpvjsfzn/2p+Mmf+Usx10GZ8mJJYZj349++349SWYWvMlXL7RKQNXraK5xrGPvxnJZq7y3XiqG2GfjLe2X2BsoIA5AeM4yJytMlwm2jfC4/h/nQTrSpwy4q2iEflwMAzHO2jwA6x6p9DwFwfLc2ORXtCkoCfjRYW++Jm67VMCTOhjAmxaX0BSRN3aNTAG6uO7Qjj+iBPNx374y9XMFTz4E9lLJRlsoLPqY8H7Yi3/lSZPLDY8jDjx/JH4Prw7vSsKSJKJGHi2I5rHSM/EiT9JLwjt4F3/GaNHJIzFVulSlBg4wrTe1x+o7yaR0X56dpm4iHG7v06gE+yJ5Bno3mTLRbi7EBYDH+wC3tuwb2kgZ2PPe/Gjk9ShlvgKjdE0n5KJvIVWKsimKfPY2t8S3edTPHiZQVRJreHnxAr3qBzyeoWweDWp2oxOgxYHS/F3vdPnUYi8YcZes0YqpTj9pcK+pz9HZpn7e+eTt217cB9bSH7nyMnJ0gNY7LuY+hlybqTZhxAiA0Fa/GbNyfvRkj9XaO2xePcgGvBwcuenYKABO0ncTa2sN0u7cABVXa3yEfvRY1NyyEbhlkD4CeaU/TBkextf4wzva24qVPvBCvvvkuNIIGlSr65iw2d3px+/4DZHs2miMHsTS+QW8dQHs2HV+5tR7v3rmXPP/ySy8D+FZzxdb2fCcWLy7ECHpy/f5KjHG/1mjQbrQt5VLPZcyC8gDfudN5xh1RF70/rqZshy9nPsITerXMw5gSY5D0vtirl2dcoG1xYTZ6/Vvc26W+IwAD6E6dG9Cw5rAyelhPYq9/GNtb0ucodnccdo2cgTO76K7AzsRxOAHZNaAVGilHGfMh/6nvZEtoLg/kjLb+CenAkwd2mk8AQwCdmRHSOYtJgckkFYZHvFc8/nD30BjQzkBWbJZ0qCK7C3Q2ACXTV2O2BbirAT4q8rXrEwla3I9mCttkWEEtmhONaAlSxpB3gI17N6VHjrIcdM8AvMj43mA4R7sBXxQPCW0APeygoA1Sv6Td5F6ReErHh/fVg4Lq4o3nWX67c35ZudaEoAO8r70yRCFtCqdawrZ21mCCY3gs9WWCGZ7VJgpMcvi06D1yQU/YmcKG8X7qUE7joNyCYnJ8ClmZKm2Sgcdj8crTP2dxP9LxXQCTX6Kx/EZF88vQWHNmrb1UfkO6AVHL9Q+Bh4ZYIpwk84iihs94DJWkTCW1zMXvLpDWhsE7DuM0JgEmY/RCUfgy5AhpqQQBHk5JK64tmIvTwDkDrXLRHxtapSAKR6m4nfoBSk0wkm5zmZlsE42q5P3BZzab1/iwZn6WmpWy+1yCqWHZ83dxQ5JdfkoXrycoSbDgu+XgctaTouSXQg1zFTCgBLmuwMs4JX+VPu+brC8ODtMvnzKydPaEiawLj9ubGDkdjeUrL8fP/of/SVy9ugDtTMD3HivP4PP79xiWefhpnR0jdp2F0YxTEJAKIGZa7TAgE0pk2/s0zZ1t7DCOblIBieA1e8E8635QCeo4VazGTWQgK8+5p4fTZh3ThZpJZ/nKuAbjTSyPeXmkohi0t4GuzSl7MfTyapOAEo1MIzoOB9BjXpxzR9daDnUYI+VQZJV8NfSZB+XTc6ARtjcoP7lmiKs5luHOk3xXD0vKZjKoFc2i/J7HkFeH5/DI8WjO0mkQ9AGAMELmoXLRUB5DD929+R6n9RSsubVBs+FWeBxZjiI3erT0TI2hIA2OdeVXy7+23QdoQXvqpFyeYNDHUNwunPbBvQeAiSq9cJX3YZFLhOEYkHR66l5IKl6Md2OG6kIHyH/SQcHX+uEeJrRgnsaLWAh7jJareTIS11Gce6vrsf5gI7pbvWgBlOoAkslOK0ahPxo2RgU7i8jIwkKs3F+Lk41unFuejfp8I+kqWDNIUEAw6ZAQHSUQaBwAkG4BSr5RvRab9J5dOG5CulFHAyBdJ+T4qPCogfyWTZ7K9kTHuRml/LazvV2MxMEB9zFu0g06uiGeHrfWxEnMX7gYv/PV12Kq1kKPOU29BKqOnB3H1OFuNLffo9zvxuWXPhGf+fN/Lc49+XJM1efjtTffi1u3bsXnPvOJ2F1bIe+TmJ5fiEp9Juvz7huvZ9sacNvfN27EoZkDZAJQgkFNUEJ7adQMJBU0CcoFJcVbq3wZLD2WQ3vKi1s/yMcumjbXOZ+8tLb5BszRy/Y3jZzZAR3UcXrOurvHsbl+EusPj/hddGxzejw685PRmtbbBB9NapDtodO7TNmjcVJHlj8Lf+JUffT9/t5p7GzqeTuCv+nstkZjZnYMHsLGZJwJKWB8MxSBzqRldGaNs2wMbp2cqCOTgMepDnJ6KRbbT8RceznatRnatQn/1yiHs2Uoj3+j7gZNB4TrVco3RXmmTBd6nEIrl4K3k+zwzX4foO+MnP3itdBmKjvyrDu4y816CjX+XktQAa39rt5KLxGndiyHcHwOuylJHOx1wTTNs3bZIUPbKT0k6EBBkF4uvaMGvJf9gchcRC84MZP8SttgQxw3HRkMQenVNy/1rEM6Tjhx2QaBSdnuQ0BX9OJLT/8lEvpox3c5lGMJhyf/wygST2VoI/q7XJNg5ZkCYsrno5O/ct/nKTLM6CkS8/3sgUGQvA6RVXjTCP0siHoaUNKmp1mDD13LYPTsCMNiNDIAhFPlxRfyUZzIaSAoKlq/isRdXG0PRj30WbJK9x/3PQRCpdHL+5Yn62u5/S7I4M9UNTrZU+VyCqnXue9Yq2NzGUegV0Z3Fo1nHqZW6GAxuU+h4ItU9pnnIL2kJYVLBuIc5le4JB+g3pbDO+V5janj5HzhWRiGtNKNlr+Nlj8ff+rn/7N48RPP5wJVppSZPTpIy+S+5dr342H5Hj+hAkJ0jAKanGqgqOx5uaOpwwpjMTfr4lHGS9hrpzcEHZ3aa1v7J901uJLfoQn5zh6rgMV1OVSo5mOPYjINy1HSSYUoMBCE6JZXWUvzbBP+ZXvwm04wAARFikFs1QwqRIAxgC6clWudUK65mRagZSounl+O6WYzXP/EmUA5VVQjyClgMs8MiqUOtnnhn9M0/gWIusAbdUyqyI9++70PZS+bmv/UQw7dDPk07/NnfeQfDzci1AOSAcHQ1SNpBe0sYyPrpiIv/M3reaio7BwITIzl0lhJW9d2sVvhUFsfRT1VM0ajTi+4FUcnzriYpq3Gcmdme+7ukQKMAehBxxlAJ3mdaTwqnNMjsT21G92z3RhzOieZawQdqnHVVOvgInC24VK9EbPwyMFOP07gg+VLS9GcnY4JDPF4oxEjNcBVpQ44cdZUxNr7D2GMnVg8NxPtC52YvTQXLZ43HPAMI6NYjtWoB+2yEtPxT8/mY6V1njKSJsDTjSadVunsl+w0wWh6IKab7QLYKJs01aswOzubU6I1brU6ZRjoVWm8v2dwcC9uvf1mNNCBjZnZeOudO1EhnWark3vbuFZIc+IwJjfeiZGV1+NgbCIWXvnR2B+pxvR0K27cvBbPvfBy3Lm7Hu+8/XZ8/vOfisPeTuw8WI869a91Otlb/ubXX6W8regsLtIWTuc9ip1dvUpFP6qTHPa0XPLPFkBKfeU0b0G+s+I0sPKSPKKR8tDb4tTixYVLuafOxtab8JgeSBS6fIPhduXW/s5RbG0ex8NVV/ylXvtmcxb1FvofcFJ3R2DkSn1nvsb3Wa7AcOaCXnnSJoiuHRbUaxzsnUQPsNPdVfZHE9zMLSB/TeMlMPrw5mOcDw+ht0c1sLWYGEOvAE4qDs9MdJDZhZhpLESz7pBNGwBiW5knnJed0TPskzFmBseO8Z2yChodQu5tx+HeFrTYj4Nsd2doRXR3DjMmS4+JuqhYlKwdJ3/KN7aKn9BJmyNNuJeghHsDz1HaJE4KA48KRAD9dOB9PuOFSD9BiZ0BgSY8XGJK9JQMdId5IK8e+Rs6uirtKafgZPSM9uQzvcc8Jxu4cGRZk8lhHnQt9bawqaugzYs3/2Km91GO7whMfvmXf4n/BQs2nUX108PvJGCPHCKpKD1sJO89rhj97jPWulwuaXgtCcw75b20zxAZpAqTVyF2h0p3ahPRQgkZF1ExMpj0x6RYloG0+SiAhIP0SsOWozwBGOFxo/j3+dy3gXhcpZ7DOB5Z7A/LLVPkHwpS0GEaQ4bhC/nQUHyXkWxsx0Uzih/g45COz6QLVIYaHIIVbg/eGSJXvTrma9FLmiLb3FsH6Uq6iliTdoVxfa9ch3Y8lwqAT7Qw3yMmk57FBTtZn4sf/um/GT/4wz+GMaQ8EsvKDgmUBz9sn+/r4/cun/TSa1FrOPMDgaCXozt1nLPRauWGaNMYPY1ns2Wv1/F7F3+y7YoHT3oaZJoLmpFmegJ4TuNsYNjhiUGI9g4RcECwCxhpTOxY2KvNeAyEUTBheXT11/ndNk/u11EcrWYN4Z1Iz4E7yjq0IW+0KFMNYFLnbPNd3tcNbnPYi0lQgizoJrZ3OOwVKfTFTV74LL0KAnTKPOSn0qbfSrcib9azgHblTc7OZ32Ud/3q+7qSvWj60sq1NjyUEfFJ0g7woLdET4YpWSbv2wbSzwDfZruZ8RcnxweDvDC2KOoy1TfSkDcwjO5/s881p6dOVWtRA6iNOA0YY13BWEJg6DQBLDjCMNKW9Jy3J7ajd9KjsLQVxbUNc5o17aswjClwXDvh3OnuxXKlGk8vduLyInnOVGPKoFVKQVVQPABXaQ4td1c24sHrtwAC4zxXD2xIbKyvwStHMY5Bayx1aB9kkbpuzFyIfzFxNXauvhLL5y/FVF0w4fR1A6wBuEcONaofjqKPUS8eMcoL3+klUoYFcU6fdcaDw3xNwIkAVcOvQV3b3IrNhw/i6rXLGLWxeOO9O4CHZeiIMd/fi+pJN2LlzRhdezN29/ux8Kk/EWeti9Bchw7tM3YCX43H0rlLcXt1M37rK78bzz/3dHTa7fitL/1WLF28EKPVagbfrtx5EFNcj1H3xtkD1MEr8N0xfO0ienrSnFWmypEPVb12BPWmCcSUCUifxjItG/SV1+SjWrUJzy/FvbvvYaTX0eU8CJ2OD6F9l/y2BCQn8fABgGgbA4rOnpw4A5RMAn4mcijPodrskdt7p9H9dIjBabYjp9AW4+l5BsjNVVWd4dPVE2PHdSSm2wCTOYfOBPucgnuuj/heOEzhrE6HJNx0k04O58RIA70KT07U6XC0owr/TY27hYBVhIPsYOp1gDYCFOVKhTECTWCGOOxugHEfApI2Yz8AXFT6FAPvSta2b7+nrlfwPJUj7yOL0MzYDlif79gMmQqaa48N+g3X0xGAA1D4lTwnUHNYLU/SsQmko9uYnAD+nGklUD/OMmNLaECLm3nbqFYqlQBpHnHSkcjZb9IZ2dULL57UWQUmRz/RCXH9H+QnY0zgbTuEpqG8v3TzYxjK+cVf/AUKJZGoGH/DXpXcaLbZAFwrl3mCZz0TiAwOv+f7Uo3Dz2HPa/hcvsOfikWFJyKuJzCZiBl6Jc0peqCTZbYD7JgGxPKUd/1OWvyl18OT/GgHhAnGpIEPEK6ydXYZ0gHvZT6lgRGuNNimY61MS71mLjDFoCoyinnxkff9tNx6Psr20wIGG9G7nPz7ENDxPJ8yyzC4KYPiZBwEO4981ETLT58R5AyDYHktFYDvFSBmjWVevkGXSergOiVGKmkUxifr8UM//lfjj/6xPxfN5kRMjVlry2VG/z4c1h+FB68YWZ/KDyXjDqynKK4KPfFao8lngx7SOc6l6HTmYn5+IV2Ozo44wlCUHYILIJY+Gm4vqNA1JhquccfOMSRSzgBVDbLPNAE9LsutZVOJmI6e1BbgogUQWeq0ANSUCYPjEut6H1zy34WSXH3WYNIMVqO97EWbRHrQ5BbTynvKA+BThUAdBWKuM+E7ztypY8TtibthHjoyy8mrAz781kN5M03ZUjCjDCQv8p8844sazZRVnrUsskve57oP2IN1XFv6y9/Wy2Eon0vgw2naRc5HqW8tHq6782w1F1dzMS+nQPYwxCmr8vhJASTj0Nz4hSIjzgSo8D4Gwm4yPO+y9lOAHoFLd2Qv+mN7wJQjlDP5a6zs7VI/5cT2UIY1FNLDBenmqMNPPnUpsHFxcrAXDQyw5XUX4lxvQ15Aca+8cysmoOf0TCNGawBREuiv70SV8ldm2zE53Sav8bh/Mhn/rPp0fLl2LWbOX45aHT3F8xWABoQkk+PUWZZd/vJ0N1fp5LBjHQBSmapkXXt7fe6r3ezd0svvGcSLMRZ0c+1w/UF84qXn4w7A4v7adpxbPE8n6zDGd1aiuv4mn+8HHe+YBCCNLT8Vtx/sJLgREBtEura5C/NGLJw/F+++fz/+yT/+9Xj+E89itHqxurISc0vnY2ZmJu7fuQugGuf3OQxR8Vw542d7dzfpWq8DnJoN2tK0ASLwtsZThnWJ8jPao/ATYBSdKNfoKcxhV9KqVVpRHZ+OlXvvYvh2oBHyBIBwj6CdnbPY3jzNwNd98KbYpt2aivmFSno6jEkxzwl4YGIUEOHwAgBk7BQwDyiJY4xnxkBARz1zpHt84JDJGQBAr8QZOqAanRkAYNW1edCL6IICbEgHw4vE5Ym1yetAF0AJHQnS1ys3MTJZTtuXejpE53l6AuA42IcOggyAKADxoLcVhzsb0dtZjV3O3vF27KOHXQFYwOd2B8fOyDnEpsGb6c1VkOQC0i46jWvcKwZ/IFuy1AiaSa8T4MTfSn2xecVGoAbSvmifUGLI2eA6N0rsHQ/QAcvceG9oZ1KPUfvSGU4pp0zUlbIp9y6siIihRwQl6iaHxO2MFKBn2U3CeliVl27+PNc+2vEdgYm3VTAJHNJ4DwBJElDDOzTu9tatAAQURfNkIfCHh/eHaXnoKn/899B9iS7LJeededOh99FG0OuTCDLIUNSdGXPkdC6JTwOWKWs0iowC4Q/zpPE9aZA9vuz0jwAnfEf/2BoygcpY5SlKtGGLQlNxFwbJumVdfcGaW15JX44hCOG1vMbbeS3/uOXzxdAU0CTjyDDiigQYlK8wgM9bDtvfNK2LzPJhPS2b72mMfNAylWJBd5hW16GGuVRnIp56+Sfij/3034h2R1ekHULbrpT336+jtIYGyVVAJzFk7lrrSplTlXq02nPRnJ6P9swCPa95gMl5FOt0XL50BbqrBFeTlgKDHMopnIAQljgT+bOBETmit+h3Z1PYpvba9H44O0GeSCDLdQHiwnQrWpNjMT/TjBln5mBcnEZbouf16rgXitecrlo8ME5fzqXzSSNjtUjUcmXMCvVTQeSUVtK3rfX86DIuLToK4EaZY1RVOtlT8ro8InEGh98T5KBQTF++lYlS4fE9ZZuHlAnpaXCjHhtTMW7L+vNo3vPM4STKY9Buem5M87jsReRvg+A2trapkjsLVzEyrQQIenbcDdZOQeoLWHpzazdGBB0Ane2dbtx/8DBcRE5wuLW9S/5H0QLIach7GNPDKj3ssy4gFFpRJoc4EzBaH5SmF62/y+Db8Whz5eeefiKuTJ7GlPmvYyQwJI3ZFvep+RH6SFkCnPRXHkbLuB/jSGhHV0e1nNV2IyZa9TjJDfEa8eX20/H6wsvRn2qR23FMd2rQZCQ2H3YBGvvhsvqyhdPBNfLKcAOjLs+qyL3uJnnNZjM3znPIx5k5elFyuATCTJL/9vpqTB7144UXn49X37pFrx0wSsLVM8DGnd+FeO/HQ4DM6dzNaAFMVndP0GOTAD3aqkobbJcl/92LZgpdcen8pdg+Hou33no/fuDTz8add98E0DdjrAJ94S1jUI7o0Vdqlewc5cqw8MJsZzrjovTqOVsIbklA6SKCm9tlbZkSk6LBlgcBMjxfhT+ktXEkSErMtJdT/22ufIBCpOfOs/sY6N7OcWxvGGNiDIbeTQNn6zE3V4np9lS0WqQlEIZPxo0BMa5j4DFJMJEeE+yIOhWe0+AfGq9E2rs7h3REjgFftViYq6X3pQqQEphM6AkgDePxEuw4D92hC9LI9AA5p9Tf4NURZNWAYQoN8HJBx93Y39shH3iS88TFyrje39sFXG5Ev7cOfTaiu7cV3bN9gIne0EjeNhA2juRT8qA9tUk5/MinQy8UChnivtc55ecM0uWvAAve5xk0Rl6h2uiO4mkvHXQu8H3E3+oV3rVbntohZzWRBC8ZdlBsWdE5ypDvm3gJC4DG6MMEJgmQHMoxcFidC4QD8Ooty+Bbyj8sq++++OTH4DH5e39Pjwlf+M/ZHSohpwPqTnNjLntKKugEF9zLOklgajwEKlzJT89ipE0O0nAOf3vPyogK7WHUp8Yy8LVNpetDTwn3JZzgw+WTDWQ0nkNhEHjs86ln5ICGNp6kDNvA8PQiujD5htHeoBKnDOuaLOiP8mdvS3e1DS3Rh+W3zEVJJwCTYbIeWWKLkt8tlpeofl4znWxk/skgj+qa90kjH+KrZ14rdBkutOaLvud22N4bgqTMj7vJTX4Mrqd3RMZB0VHMVKDLF16Mn/yLfzc6S0soBRQx9MsAx/Jm/v/v2yGwNTrd4cVWuwUoqaDUK4CRuag1pmOcntpErQlgqdPznaa33EmQ4HbtJeod3jp0kSfbWpoq8U4FHs29SdA4yS8u4GevZeh5cJaMRjuDHXnPYZxletWLbUEJ+TcxIpRLg2OvUW+JPCUIst10JWvEsy25rjxlz02es1y0VwEORV7SaJGG+2ZovATiLtzWxVDsYgz1i6VHjcI53JSAQeYZHN4zzfJuiQfIQ/73MM9kasFI8ao4ni14kgmz7Gk84VPfJ8c2xseVWnN5bHrxjUY967q2vpFy6l4qjre32vXYdSYM7/b6/eLp4Hq7MxuVVjP6jnejTF1yf7ePIcPc9DG41l0QONNuJ+0PTnYBA9QXRW/dHNe2c0Jly5Aaz6fMWDW+O135k+1a/NS52RilJztxiH7Y3Y+NO2uxs77D+1XqSJ1IY/fBWpxQtknyy9lbtJM64pS2nQBAuNja/kgj/sedZvz6+IVoXbkWi0szMYZitr+4ubEbazs7aSD0EDUa1ZRdO2/qGWfhaOCH4C2LyP/SUoBX9JKxT2VfoRl4OQAlS7ONnIL8O//6y9ERIO2txentr8dZbzUeHk7E5thiVJdvxMF4LQ5HpgAKuzHfcrNAAeRRrpuCPYHfIo3zzNL5eOON+zHdmoybV88lQF+8eBl5aUGTtfTotKaht71lAIByZRu4mJ5tt7HZB7Ac5Ayr7p4dv/3c9+dw7wBdLS8cwvNjGWNjG3jIe6qvScBSZ+Y8IGQ7+lsPMPwumOjsmYPY2TyJrY2j7OHPTk/FhaVGzM7q5agBiqo5PGb6Aj1pZzsXHh7wLXmoa+2/uWzDoUCzR5qb+znja7ZTzfTayGYN4JlxEaanAVYy1LsadMqcU3Iph1PSXYvIfZUEHUeHfXTFXuztbaI/1mOvtwU42QKIbsTevoB3B/Cxi13aid39rdjls3966FJl6S0RiOtlP4JuAji7jAWQUA34jAqmXklPifqI+llf61goCb/wlwRQAvhagARpUebs9HNNHnSoKWnid2VB90na6oGMWF8T4ncO36o3pKOfgzyH97XBsCxf1RungM5JOl3O5ppI3sgF15AV9VryO+m/+OTH4TFxd2Hqq2pzeq5o28XM9Ga0apMZwFeB+aSnh0ozP2loa6Agem3oLVFILGwyk/c4vaYgigpFYxrRGmnqJanpIjIp6KKnwG3UVVrutdFL5XUUXRBxFxTSB4X2aeSeHhI48wAQ4JlKLncXLl4T1zPR9VgISdlRBBIxp/+SUTHfA6NPnUWK9lp0paexsC4+QYNKG3+Ud/i0Ibmujs9nymUOGcpK+J6ksdGhjw9kduXBXNvF1BQU1Jz3ixtfIbRM0hdGzDQKbaVfuvyhm+3TaF2MH/+z/0lcf+qVRLI0Ec9k7opdyfPfi0MKe2i0rZdkpM0mRPDjGXeSQzm6y2suYFbJNhh3CKXRTmNpj74yWY2lxQV6L87qUHHTQ55C0Ljv2hOzszMlJoS3vQ7ZM0/bWP4wT2eCOcRSJb0aFngeMHIOYDJNrzsXUSNNDWqtUk0jmjJBmyWYGvzORk2Gsl1VkkVB2M7ey8h6+NogVyP25UJ72BQjPSR7IHC9Ee4Qm941FFQuOMj72Xsakot07TUNAZEG0TqbR6mTnOZj1tHUuaZyzGL42zRLuRMoca3drKNg6QHwYnohefYYWdUL4lCM+Tvl11gf91JxZ2DL4waBAurli5eiOTcfh7RjozlN6ZBb5FVvQvbMSLANPaVFzhSpUNfJvcA8JNmsr+UdgaYGRCsTWVQuOzNhijr+8OxsPCtAJ8/xroGVB9E/mYpbm4fx1a+/Fe+9/UGcbO/EJOlrvBPkqmgdRiI9CkK+k3HcnI23pm/EVycvxHrUYhdg0N/vJe07s51c/2OHtK9dvhiXLyxmfFFnBuBC2ZNfoI3DWnOubUOaGk5lXFBsm6pn1CEu1b+69hC+PIuNB+9FpzmeO2ivvPXNmK3Qgjv3cqbHVjTj7mEz6vPXY7Q5EztaPn0Iqaer0QcsqB+0ObZJHePeBtjoDTwix298/XfjlRduxq233sw8RwHhgl43C6zPdMAkU5SDHj/1q9ZqsUKZNnb7dPIOU692Uby7Oz1oBt93mnH1wnwsL87E/Gw9ZmfqOZRpAHrGVyE/cHTSoDrViqWFS7G9shb99YcY94PY3jziPI6dnSNEYTQW5w2YBUQBKgU4ehXT6CUz+k9DaydOn0HxNLoJ3TC+woUTez09V3pM4E/ynp2rxfTMJHSYiMkKMgBvJ4KH5h7J/cmvdsb5dczppwqG4+wMmQPoCUwO97qAFM8+7cjn0S75umnhDvzrthEFnOyf7SUgkE2dFeiwv3vlHB8MlpfgWrEryCBlOYOWejfUB2lzlHeJJodYTtIRaChXGY/INfldWUhvCWlmp5gk0jPvd+qVNs76URdYL9O0PYypy+SVfW0F7O4zvkOxs4OScSNKJp+Soo79r7fHc+XgmlPdkQ3tqfQ0zXwIPvxYhnJ+EWCS5eWcgmC0Y7h7b8eeYG2KniQMNwVigvksRyJinhX9ifKK50EF7CcF5pqfQzCSS6pDoSrI1aWUXecBwIXi0yXu9EIZhoaEMG4P7i7B23ucjkfyuQEze673jhJ47EP3I/MhkVQqGgTSyWljMEP/6AQkCnFpAI2ORHy0HgnP2bACJBupgAfBiYDJHoN1KPfycYvGZx6+m1fLtWQDrn34RL6Rfx7W3zKYdhoquQQqD4FP6RGUYEfHiFOxJP1K2lCw0JH3Ejxx6p2vTjTj83/ir8XLP/iTADrerXKfdzICns9sE8tgdv/G8XhZ/104huWkRo+KXFrBmkhTBcWNFt3bSMHxbqUKSEHxGrUub+p96MzMZlu4XLjudQ2H4+UNeshLy+fi4qUrKPPpOHOZRqVdYUc52RbysB4TjbMbTFYR8iXAzPLcNEBmPHvBDRR6xpPwbMpCykfp8ZU2N7ZAJQTzo0RyiXsqkV4bmNJekLzpocIpb3pwEYa0p9Lbd++R/QTe8p58KvjQc2HgXP6hwAREE9BGpaR8FDYlTWXF5PiZfD4kqulMloW/snNBeX3QdEVFrgLp4mAGAcun8qzBrZYp5RxjsgNAmYJBZ+iNm6rKWZl0OAeixI//mT8bn/zcFzBy+/Hg/v2YJP+jg/3sNQtOlFPb4xBDeDJ6HNW5seie7GJYqZN1o9x2cg3YNMhPwOQQb8J86jHF989Nd2IZORgbuOT70GJr/lpsVVqxt7UdFfTLtaUObVZk06EWdYjlGxszRqISp4Dd96bm43daz8TEVWe6PBc3nrpCL7wdt15/J95//3Zsd/voco3xJMa5mcbUTpAdh1wRF4MrWNGbkICW3oP5OYRVA0i4ZokeifRW0UZnBir2V+P6xYXYuPNB7K/di/1eL4ekBSWjczfiYBKgDSjp0x7HJ4Bv6CFIkKf3jg7CIU7p5zBIu9nIoNvd3W3u7cfqvZV8dn7GlWe34/KNJ5JXVx/cyVitRmMacKK8GEAMeNjZi+5e0aWyn4C7hWG6Rvks40zbYFHAljEQgARZWJM7rgtDEKwHSh6CwVutWWi0FHdv34mVe/djcx19vnGYIM/F6RZnq7EwY6BqlbI75XwAsslTw1yAiAbaYQquaSu45poczh7qdvdje9sy6zExzWp05qvRxKBWag73wv8YYkGNwePKlnVK3Z5fZSrtAnny5//DB5yJ4zW9E+7Kqzsq7/PpTNHDk33KsZdAyeuZBkwqUMjpunSYc4n/fePc4GuuH/Le/hmgx11+OckJWqnDlbnU3FkeBS/rzjsyvnKi3kghgMx+np1AK4pVZvsUu5z1I1WTEz4o4kUzcHhNQ++Qf8o/OdnEpKFTwHeyg8z1KejmsOW0sToNA7aNn9NGcp9yJiji0zK/8nHslfOL3HaEWUXmctCe7Zo7/FIoCuT6Cy0AyhTcR3EgYOnhC1CyYBxWxOprPD0eGVIMggLpsNDCbCuWF9r0IpoYCXtGTvM6AIHq4TiJLg23CfjIE4S+tnMQa7tHsbZ9CDA5ju19mAPKGWhXq8PI9MwcI66jFAQVEt4hnz6KzQWC9JhMavDtGsFkGgsZXte2xS4NQ+NCYItveVPZ84Nb2QC+k8rbfz5bmjcPWaiADd+x3l4pDJ6GiXumWTwdpUETeHBKP797XeVvWR1CU8mUPM1Bw+ZvvpFW9mBJ/8nnfzR+/Gf+JgLYyB4MuhRDgVLI8lM+8+e9LPfvefx+13/vw/r8/mn9T3F8e97+LrQeHhZPOun1cvaDAZXS+RDesnXtEVfqNQSsFecuXozcY6VSz1kh9QY8uXAuplGey+cux/ziQga19Xa72R7yRy5CBW07KOfL8zNRs+c4M01vr5XGzf2bBBxOQS4glLazhLaD9KMUAiRLPGFXRd02aCflJkGJgo5ysf1SEfE7lTNGrvSC6IFhwLoo4x6ngEP+MVZLPnOM39VD9RKkLJJ08X5wkI/8Z3xGkU2Vz4CCg/8EUh7mqTvXoinrGloNbO6Vg+w448SyuQ6G07Y1FP0991RR9UeCbFcgXd/Ypg0mw+nb2NHscDxY2YjdrZ3iNj/cipH9zVy7Y2Kilp0Le6qujVHvTEU09+N4ZC9XID3RwWAZEVxlvTlWPDR1DOAU5a2PoweQjiV3Ze666e4hxrkVu1efjZ3ZK9F/uBq1424s0Su/tIDcgEUEI8kn0JDGo1y78c7KVtxa78f/9043frs/FRtbW7G+ejdODvdjaWkhzi0voLumY219K967t5ptr250hpJeHilw5GZt1EnjLQByzYsdDH2ungqtXCLBtU+U+2wjeeVoLyYP1mIeUPTNb34z9jA4W4cAndmLcTLVoTdibIj8CsByKI/0neHVAoBsd7dzGE4PiNsMCI5OTg9jfXMj1jZc0E6P1WTcu3s7nnviWtx64w2Sa2C4WwCLEfh8NxbOnYsNAMmXv/rN2Nzdj96hwxDo5J1e1KjbpXNzce58BwO2F3dvvRujfPa3Nyi/Q3iutryXIFhw4iytlJ9el3MXYHQU7fnzsbh8Iz54/2G8fet2BulqsJ1qvzhTz9WCc4dqaKIOEwRkHIVgBKNfhiiECMUAa6yNh9lzC4cunditk1hd2Y8d7IV7FLU79PSb2gpo7PgiwNZOSgIeyuhfBoeSl+Y8AQ+t56wkTxftHD7p/wLg/ARQnFJnnz8ZAeQIzDIN7vKMOjs9G/mO5XQ2pxs6YuOwS30ASheguE/n50g0kEVDNuFdhWRE0MHvrLt5W0ZVgg+aPPfzGc4MegWsuJps7rszACepP3w4PyiJXymjJirtXnpO6MQq4zyUnSd0DLdS3h1dEJS0Zxwid6aU8XMG8TtrUB1WEhJUC8DM89PP/1Xe/mjHdwQmv/QLvwCDotQFENDHfWkafHGZ+DaKWG+JQzwZSwe5iqItxM9/0CIXbeGahLTCaUipoMqNr4m2zi1Mo8xdHbMec7OupDeZwWMPN3YShGzAYJv9o9gShOwhFIfOsgFsOKda4UX43FhIr4urxLbrk7m/ThXgYfkllNN5dwA7BgiWQB4anXdldhsnV92TCSmnp0a3NKTl9LlSdhV3Kn6ELq9nI/oo//O4v0g2jd/QaD/+WYBJUT7ZM4a2eR06DmNz7EEXOg2BivcpB5/JiBwaRssh8zg+2po5Hz/1F/6XsXz+OnXGYFZIB0ZL11u+wXfqU+pcrpSj1PER3w6eLtd591ue/dbj97qXdOP4g977wzqSnpzyg0F944Oe8JhBl9V61NszMY6SrzfbnICMZgclPRfVeiuqDb535jDEEzkeL+1dDEsPgd6AhXY9dxR2KfrZmVbyojti28Y0AvyCIrS9MJ7rGAXpY7Crbe73DFAjvQQkKjI/+aci0ugr5MPP7Plw5r28rjKhXiixvUN6q+RnZ8EYMBexunHz+ZidW8bAbsUphk5eU5nbc0ueJS+BjApqyOPytXKsLKR3hGcEScn7Ai1ky57pcA0Fpwz7hmWjmKmoBH8uT66X0nUblPUOMr5Pj/gY2e3t9bL+Apze7kE8vP8w1rd7sUM5D/r70KwaJ6MTpEGHwhkPlK8BsGnTW5uivKMT9ZhszUSrMhPPXXw+OiMz8YPPfz4mMUrnRiYAI/WYPR2P+aOJ2N0+ilub+8j6eMzdeCL6156P/hlCtXYvqqd72W7Lc23qQXvYqzdYFNrtdI/j7W/ci99960G8tt6L42vPxZsYkt/5V1+J1TsfZPDn6sOHtMNh3Hjqcly4fC5m4aNj6nj/9u3Bzsi0MzTf3AYZIa8OVS/AI/LOkeJCmWrk6VChnhaHLYwvGcNorn3wdowdbcfMTCf+8T/7rTiaggfnL8QRgGuE+o/Cww5V2ng5M4l2KlPiHTIoM4DkDdd8so360NzVhDcMNkYnVKdb8fY7t+KJi+fi6rkFeAKeBqi7evLavbvRBWjsHul5rsW9jV108kYsQqcnrpzHKE3E/Xv34qtf+XrcvbsKCDmMJh3Cyxe5BziSd2x715IZG9M7VGYmpfcLvljf2Iqt7b0Yn6rHU8++gOEfjffu3AdY7OdszJnBMEHFNWvGtDAJEdDTdkT57ifX1DmpdmxPDfNRZDDtXu8s41XWHu7DkxPQaQI5xlbUkVn1o8MWGOJcXE1B8ERfmksCoAQs5nhMPQAe5iU9cwxBGSqimuUCmAiULJEAxusCHMsmKPcz5XeQl3KcnkNAXk/v/84uAN39lHzGl8kBmXGvnbIRoHwSBRyZwqCcaWc4PQQPyilXHtGCBy1gnkknbTKFy3L5mxvlJA+BCTTJjgjppGUzX9JRdzkLp4Zt7czWot2GTwHzTfSc3r6ydAj8N7CDuZItcvvZl/9Glu2jHN8RmPyywEQlh17SuaDHRCXsQlA53gdBcuyJsogAZWoJX1aVo4G4JmPaAMPGsOF5vBCfRq8DdK5cXIjL52djbqaZMxhUdO4GfH99Jx5uHaTb8pBXjyUWhiWNOcBifLIoRKeLOpykJ8eVYlugbd3oFYlFvqJG09tFYRn8qtJNBTwAEDKf5bMhsrHylMDluWx4C82ZKxaSl0MluauljCENbMB8qCj3/GYSpJFV5YdKIkEG75QIZr9bBhqDL575Iw/xOtdhiPSgDIqQwzz89tGSFuUYm4of/ON/OT7x+Z+gPah3lecneZ4XEOnsbSsU6Ua10v/GMUIbGafg9telPdNYkol5/v6HlS71k9nNr9DO76W+3z9HqZerPI6NOTzm0vwaYwVb8KAXTZBCD61Wj0odIwVImZyqoTirAD34chyeJ53D/m7O1Nnf69IGAvexHLq5kPvBVOkRt9N7IG+68FAOxQ3OzA+6pILGgBQSoRiUjSHdeE5ZkSe9rkzxHwqK3pq8xHf5NGekqWTyz96UdVM5oFxUT+R946nn4+mXPh1jk7VwX6HDQ8AAZXYH0kxTeaXNky62H+kMvXi6pAUj8o0egNwHiPIrAwK05GH40zIaP6A+0HPjwml6YCyrdckxf2TYReYaGDMVncM43vf78QiKDePkirDru12MNaCj1onTiUbskpaxNKMCJ+p06cK1uHzuSjSiHZdb1+IHX/yj8dyFl+LmwnPx5NJzMTvRjrVvfDXOUb8qir2C7I8YaIjeVS9tYhDnbr4Q9c6yhIyx7kZU4zDG+T5ysp+zsyr1qqSJ9a29ePf2/TidbMfJxZvRf/KVeO1gPN67+yD55c1Xvx69g35sbGyGs04cksCqxuXlhfjsJ1+K6zcucr0X3Z0d6DcZ65vdeIBOc4G9JYy7q8Ju7WzHbdKTrieHGiaXYVemLPd+bD24G5euXaYM9fjXv/NqtBcvRGW6g6kcSS8fkBSANpG7WAtSHYbRU5yrX/PHR06Ld1VsZd99jPYp416vD0/QdrSr4OaDd96JF597ErB1J2YXFmMSHt4BhKytrOTwzupWN1775vvxwrNPJKjq7m7Fu++9F6urmwCHRrQAOCfowfduP4DH3HW4G9MYrblWE5AMDwCYXSxur3/IPWdmuVHhGbpqChagkPDU08+9DABbKMv1j/Si0cTm1AuvpTNxFLAgMEmjDE8lcCggwIkF46MAGfhobBTQ5u6+YNnu7gl1pblcFp4OrzsKu3mf2E2wJDhzqKKA/nLKF9Iy4zNIO8EEmahby7A+HdvsPBpYrAzynrS2PClTJIHeL2VTNvnM9LiPPGVePGTHQDC3290HKO4BcqmbeQLa9ZKcHiGQriWCjKQHItPjBEAkMBk5yU457MIJr6PTcuXVDJ4vZXRDyJwcIWjlz06MdUqvkGUbpOlF9UJ61OHF7HTDW+YrbXPYG7tXpXPRMOi16VlP0J0dZO57ZllVV5CRasbnP/FxAJNfBJigrQoocTwZJYwyyvE+LorQKANCf5IAJLdopoI2qtH4rhwosV1jocxeKI2T24v7vK5ZKnrlwkKcW5rLiPDiDj4Ntwh/uNEFmPRIU3gxJJzu8wGCk1gQ3bH0BpzWBuk7xNSk11GXCVWaENaNnHJaG8jU8qh0c4iEUxRYvBSl4WygISgpFpoPWl6D4dCTvUcDft2QKxeVMZ1iXXjPRiyv+UWByZ6pzMb3TJ9DQJIn+eZmgpaHk5+DVzUP5ZDpBIc+6zXzL4xgGpZ5LM5feS7+5M/87ezlC1YEbGPj9J/zvoxykkZH4+J75bCgIttB2UhfZkqmUrhkSN5NkDV8hSOv5y2vlzR8P0Enh8+nUeWidP3+OUolCmCiXCoOypm/pS3Xcn0ElLxLfbvqqO58PxMcwk+T4yg36qf73niUw/1ujNJL6rTaGJq5WJhuR5PeQ6uOcoT2znyxrcyjtC/pko8zHnSv26LyQZYBGpapwZZTfi8KUeJm3IS9q0OXZpf8RcZ8xk/5Sxgrr2V68vJ4LS49+WK88oM/FlONmZgAYJENvbM+aeiOFrwACkAMY/CyIMNrmTd55hAVhiw9bvKUfMpnguIsH38850qSXtE7k50U7jlrLjcc43ktisAkN/7j53zHobKp2N0FIAHznJ0wimHbp4dHSbJdnAkzjgz39ntx7HvU6wTQ0JmejpeeewUFXAnXVZtpLsXFc09FfXwm9rvGwNXig29+LU7WP6DHXSHtw+y5uSeP9cw2p6wuTjY/v4QgnsXkQRfw0iONiDl65yrwfu8QI/xePDiciskXPheHn/hCvLvwRLwzMRPvrm/H7sZDAAxp9TYAqfT611fivbduxbYbLGJ0t9bWY3tdL8pBvPzyC/HU9WvopWqsrNynLAeUu4Zxn05aPVjZirv312Jm2oUA4QloZjsfHR3EnTv3461vvB4XLl2J+6sb8e4Ht6K1sARPunJpmxZAN6P39ICoHF0o8BBd65CZ3iz5x8X5BCV6ouWNne5ubO3uDFoQ+ea9KYD3q994K1547qnY627zzlSsGp+x0429zU3oPhP06Wi/yTiC51fu38/VevVkCUj0Du7mKrA8c3Ycbep69cJygvith2uxCb3kUA95KsEIRlzjaDkNUrXjqZfqyZtPAU6mocttAASA190CaBtsLfaxABPTykBw+VibAwCdAJRUJzCUnFgE+BFwAsA9OkRWaHp1m7xovdOO0X5OCpBFLXhqXPgjJyAIDORypxGP0sMTKLueCfzlKrATY3RWXNsEsDMCGDgdEeUIZo03ozyWK4d1lAdOyqg8ZCwIeeQlfjt9eQ+b1OsL5I5pc8A87xsfkiuuOpU4n0dOuWdHPwGOHWlljWLapglAAHpTlNW2s9PllGo7FBnLCc1Tnge6SLk1HcuqTc5ORIpr0U82lXbF6dOWwfKYme/LWxU30a3aAS7r02RHhtPqZv2H6XL+4Kc+BmDyS7/4i9mQDuW4mZaeCXtGBlGVALqsQyI/FzLToFml7MlRqNz7gDNXM+XBNFgSROJmBU4TmJxf7sT8bIvKluWYdUHu9LpxD6Fd3+jZjnlI1Jxb7h95Dw26QKU6NZZxJca9OMTkeK3AJQNnQfC9/eMEJm5hriHKIRKUsYajjK2bJicJkzQHzGHL+3v4PN9dWttZHwKznLtNgwzH4G3wHE+knNnwqVA9ZfuiBIbeGpLM9MxXo+DQ0NAtXvLnsL7DM5H6sJw8AWNa96mpZvzwT/yVuEFvzvU7XGNNr9YYzDOcjSNwsqcgnXzVNioHRkRv0n7p3RbEW5CubWkbWRrLnO/xjOOhCpBMah28WBi9ABHLn8CO9/z+/XWUcg1LVfhKcOoMHYVaRWQbKcC2KzRXsDmdelyAi0u070FTnkEJHx31Y2H5XFy/+XQGzhpLkrxBGgLjNLK0k72sTNu2hA8SlEIfaeR4vuttIBildMknPms70LtScdAwthFsVXSbNzltIVccLkMCZUrfRLUZ15/7VLz42T8W47UZqogyqQCq6D1li/KcvURPWdex5VyMyxkZdDrkYfPLAFCxAorQsuZS6nw6Zdq9UwxMdRhGWrjwlUMPlkl+d5xfIJ+dFPjFeBDUXPZ+2xgyZcO9cnJvGIzBEcDE+C/XhTG2rLe9k/EIMmSmd7AfLz7/Qly5fCM7Ga5G2QYM1mrNGOX9A3TG6f5O3P7Gb8TSNAYJa+S+NgfyMfmQCuWkx0enot9dj+7ORhz39uO9t9+NE7rULepeQZadAnvrzlpUXvxsjP3Jn493Z25Ed/FqdCut2Oz2YvXe7fjgvdfp0dOpQte4vg12j2KexvqKAOXNeHDnTqyvbYQrye7sbEd3cyPmOq24fPliXL90IfZ3tmJjbQWjBvExJHqU52absTDXzEBp29uWnarU4u4H78YTz96M1wU+233qfBkgWaf9MfCVOs8V3hIkqHddHtx2PYau6mani063G6Tl0ON+Br06q6Q906YdpmEZdDog8O69LfjvIC5dXIz33n8/xiptOu2A9KP9eP2rX4979zbj3sPV2ACwnDu3nIusbbgiLSDsALDTbkzEjRsX4uaNS7Gx8jD+yT/99fjGa2/Gb/6r346337sdb7/zXvzGv/hSfOW3vx6/+RtfjIcr67EOoBujrJ1cAVmwLpDYiwtXrsRUfTp6O5vUDvA/dpDb7/tX4jgENNTROhs/ocMFY1xHF04BWt3IEenKujlkO9x3rByuDRPU2XWFlFVn7BkP1kYHzMCfs1GtzUe9uhSN+nlovDj4fi5azUvRbl6MZuMC9T9PmZfpoM5HpXYuao3zpAXYhGYO+xzBe6en7sA8EFg/NPB816tARRIQ5DorgKd99Kpr9lje3HbEM78XW6rwZwykskmqZehfnY2dcx0XV6yl3u7bk4sQIqs57Mpzabv4rjwPO7Xa7LRN5JFecuRJgEOS0E33FP8yRkXPjnSDxtinXN0XUGKsid+z02b6nGnTac8cYuPT73/kU//z8vJHOL4LYPL3qISuapTROAxMwcr0LwrFpy5dEVsx4BpaCplK3fE3p/Yd5mwZVEIKWh40jJVXQepdMXhuaWE62m1XQZyAHq5jAFqnR3UfYLK20S3v0Qq+V1xj5pVXM38DxkwnF3EaxJa4zopKVGDiOLdrnuzRGPsyNGlI0AQ2Aos0BGZhHsM/GicRNg1COqZlr9GZHtl79P1BoySYkHf4oy2ou58qVMorE5oeH/JnGu/Mr1wTZOTcb7031CV7pJwaBmmab5NHGiqf4UKi3izvWJy7/EL8kR//y/Qw22lIHV6CL7O8gupMhi8ZC0T6mWBJ1S/Zo3A63QFdForNs1wcvCdzKjwKi/lnW1OfXq8gbANKs17UteRTGuURLb35fXhYLKqTFHBYx8WUPK2/bZgATSJwpicFTeaeN/U6SgzF706xRxhNV101Yt7pxwsXn4jWEgprbjlGJjHgXKfFUkZsW9s0PSKe8J1DHJYjpYdrAg15m5spA16TkAK+7ClxL0GFz/Ip8LXA2QkYyJTegInmbFx74fNx8bnPxel4I+ukKzdd0PC6q6hq8PTmCKw0Yj4kD1apn3VUNvRSOBV46AbOuqj0AC5Os3Y8vUI6ziqgNGncUgHyvN4RPabyrenq/RSEOAXYHqBrasifxsM4W85Og679vcODOCa9g7395B0XU5MOGiunvn72c1+IRnsmdnd2c4G68xhIFbeGB0mPnbu3YqRHT7sqzTDM0gYhdAhHervZWLNZS+/qYV+QcT8ebu7EirEf5LOx2Y3bD7Zitz0biz/zl+P+9LnYocf43/8//1/xpV//jfjqb38xaTZNj74PIAUBxkRtLmMyNHKWWV7ZWd+MW2+9Hrfeeyfev/UuQKibQMWgUzfRfOrmjTh3YYGeskGgvRzacVVggXG9inFByN1DyVix44PdOHftSvz6r38JHdeKRZe9rzVoC4OOa9Hv72FYJ3K5ez0kOcQOzTXc/QP3h4n07u3t9XMYR2DiTrAO+UyQp4GRHq6MfevNN+LSuXNx/87tNFK/87W344O3b8V8fTSu3Hwyqp1z8e6d1Yx/MQBcHfvy0zfiky/dxFiPx2uvvRpf+ldfiTfevgNdj+Lm88/Hj/3xH46r16/FjZtPAd6figsAy+Oz8bj5zLM5ZHTn/Q/i1a9+Ld5+4/U43N+L+fnZHCKYm55PAd3qrqJ/dmjLow8BCe2ZvX0MZgITvsNp1L2O8XUZ+XF42uFpgC+6X7s7Bu8qO9LINWRmphditnM5pqcvx9zMEzHTvhKd6Wt0kK/H7Mw17l2LDp+t1qXodK7G3Px1gNz5mOlc4DlXyfX7xag3lmK6cwm+XOJ7h46JqwlPAtwPANC75H9YZAyg4eqxOfUYXTN66qysAtpdBRYMm4DbSRoOcbl8vCvnppxzKPOCkrSt8Jn2FWkrK90eY8Oov0M4aI6U16LMoAs01M65JEDuMeSpsuCewOTRiuW+yXO5notMQxktk7rfZ7Vzk3R2DRqG1TnJkWy8bnIOHR4DxNyawE6HnRk10h/55N+y+B/p+C6AyS9QUHrgGn6HLSiIAVp1BLuBcnFIQxRmT99hjaw8z+pmsqfk1EW9FNSdQ0XvYTUGB5cmJ0difq6VqN4emUTf29eN2Es35zrAxDeTmNkgfspgVFvCk14OLyGcCnizhhGhXK6HQtGzYWVQgcmhispGyMRMjs9Md/C9fM3/04Bo3PlVwIfDKHo3YAAat9wXfZoLeo0z40n4yx4eeSo4Zawx2/bRUbKFFXjJHES/6ZLzk/Qsi8/IIMNyJLGgo7XKWue9anzmh/9iXH7iZW7LeDKO6YlyRdsSXpq5zobtZylLDdO7w2kZZUDkJ5V8Pg9TCswyL76nXFGfZGDOU4RK9D5cnliBEYE/oudjx5Cu32/HsFzZA0nhLzSluRJUlPo6g4vewaRuWxQfwNc1ONxAEs2BAoTmKMJaazYmG7Mx1cJIoZymZs/H1OKl3BK/NN1JBh674qmn7TkE8J6nPmS7k5cEVX7kUaPsh8M42Q4UM72OlhPFlACFJhNoj9CLnll+Ki6/9IWoXrwZB2duoqdikpcKr5YhzIn0dGhcBEp6EWw079cxYM1GY9CT9qoej6OUcflQ7sh1JLLcJV0NI6ybBl8eloC9npu5AWp4z+coPjJRZvHIg4cADw2Q05jL3ivH1B1tB8/ZHtLcIQp7fekpost284mb8fLLnyYtl7Pvp7t/fn4xe5nukjo5dhzrd74W9fE90tCjUhSvMiDQqgIYDIifadRz9VJBip4iAf4pdBlFr+0hDPcwCHNf+Il4oz8R//jXfjP+ya/9Wnz5i1+iFz1FG1di8cL5OIJWazv7CbZQ6+mO7/b2si5kmzNOxkjP8f+NtfV49WsY3tffiP1ePwHKnQ9uxx6A5PqN6xizCvquH7fv3Ivu1nY00WPqj5nZmXjvrXcwOke5l9Bv/MZvRXt6NuaWz6WsSSN1zSbvKLaefejiAm4aCffQkfZl6fuajB6b6xsAE0Ad7ewwtlwvffRUr6xtx5f+2W+iNzE88NjX/tW/jEN6+J/8gU/GS89dweijQ0eqcXZEW1fO4oc+91w888T52N5ajy9+8V/Hv/ji1+LB6j4dpafj2ZdfjOULl6JOZ/P6tQtpO+Tbw6P9uHzjXFy5fjHBVI22uPnM09FZWoj7Dx/GN197O17/xusAxnuxMDcTT9x8OnnnwSr02t/EiNrB1BMG3Z11Aq94SnP5RiJo7J295Y7N8knu6wOPY1rRycp3LRYWr8b1q6/EpcsvxvnzT8XS8g346ULMATQW56/ELPK7OH+JzwvQfJlO8yL8PR8NQL8z9aZnZrk3DyBZiHqzE+2Zuai3WvCsnil3Im6R5xSgRE+Ii7JRBmQ5/wQmWgvoIWhKj+EAtCsfxwISh58cDk1diwwru9oB2ks51BPElYGnBHkcLM2f9gd6HZNmgo7Bp20sL6gLhkCidJ7R+9DLPFIfIvTF/gx0Dfczf2zpZGUsp1gbNIwKgf8oi/IOZTMWzWBhQMn+0V4coBv1mJjOFz71MQCTX/n7ABPyzlk5MJcGX29EC+Vs9LgeFD0nTk0tzxXDqjKxwo4fb3YPKChM8+iwMsUwqHwl9txsi4Yuq3VKEIMw9ZisrG5nL0YlSdsU4kl83hGU2FsUDRroWiLaJ6JFj0N3rWUWSOVzg16TAMkhp4KcMaZkVkpGmvlFZTs8LRn5knl6MziH3hGPFAjf49NCJ4gZ3jNt3etIVRkXtPm4Z7rc900ZY/jdzzRW5FmSID2+p5dGY0LlczjHulsf3yLt+aUb8dkf+w/oQU1nD2pqyjHnrIUpDsrqr7KJV4mFsaKZSSq4HK4ZMdDRtGVcgxwpgUzJKXpSsec7vOrCQAbKir7HJ6RNoZ2ufYWmrNUh/cr5/XpIR8uZ3ir4pRheaKFgQjtp4zPWW4OeC+05TEP9XMNET4g01sPgct5T9ED1OExUGyDYWkzWOlGbvRz1pSdiEsUWY2WIxNbIdQkkp3lqFPmdCkuaaSk5NC5nZwYt6rEq0yJtjpy26L0cXyeZ8VY06c3NPf3ZmL75yThrLvG8iaMYSCrb1F5Q8sJghg2HAbICMoFKrm4Kb08CDqr2xvmtQbPeMq98WFaKPeaeAILqqCyhiUuTm3JnppVllefdf0h+GCPtwgOFR+ytUeWks5ueLc5Nh1v8K0uoC4wO9YMPJ43BQcf4rvVuQd9Pf+ozGJLrGFb0AddnMA7t1kwO2ewBBKZO9uNw+82YAJSkbEKc1Bvk5yyVFml26Ikbh5a6i7YUJDmMNgXPC8qcVt24ciMqT30y/tv/838Xb775bsxfOh/jU7XYpxZHVEJv05uvv0X5R9JzY726BtUDTBzi0ghRlag4rIcwCioN3nXI9z7g4w0AivvRbG+i2zacVjsa169fwrhhzKjra19/Nb7y1ddia70bDz74IGYAGu7x9fVX346L164DFs6iAT1c7EwDbQVdcdVYDYdDNMSbemZoZ/Ns1Os5o0nj9uDB/TSGAr7RAR+UbQcq8Y3X3orVlfXYXXsYE8f9eOb6+fjZn/vpuPnsjZiE11o0+/TyUlTa7VzDam3tXvzTf/7F+BdffA2g1oqlS1fjSUDGs09ficWFhi0OyLETSwMIFE8n4vbd1dQletLcgNBYF/myTZo1ZOfKjSdiYelixta8f/vdeHB/JZ57+tnY2XwY9++/B7Dpw9sCD9myeKSTl2gDDbCxOfsA5Zx5BAh0GnZ2EAH1hyh/PYut9rm4dOXZuHz1mVg+fyMWli/EbGcRG7QMD8/l2W51ACHTKc+2t/TxFMA1Gi3A3zQd6Zlo1Jr8bseEXkTa2vgOY1ImpxyWQicMAEoO3ahTKLDl1h5oHxJU8+lQumv4GAt56tCJwIQ6ekwAqpyl6iw7tyEgwYQkdij85gkX80lnCkIkXaQR9Ei7d1SAnIya3nnSUS5KGbwvfeRYD1qNryl35G/8oe04kaDErRnQC4ATF6bLxdTUneovmxh9IxjRY5L6ivwcNfjRH/hfDNL+7o/vCEx+9Zd/MQ2QKy8aw+FiSsZuCACMsBes5HLnFExAkgaU9xRWp+e6GqXAZI8KlkO17P8yVDkEHLO5fkk7pqpFGTmVzE2+1tZ3E5j4Rgapck/9avoGxJqI5cuVOimPm3y5I6jDOpODwCaVr0QSlFAkQJIKXlMNA3C9uMZ5jrSzPPxWIZdeofcH1wbAxExtfBvVxk9EyUMa5Gx00jE97znOniv7+ZwXLRCnAEZ6+aBpWZ+SO7f5rmm0wXPmA8pFJWMe5p7xARqdkUq88rk/FTee+8E0Eg7TGJDnsJPppgHkew7jTBgjJLIr+ST9BsIi+MgARNKwLllnr1sunpB2XEw6WIfcQZl3JuGHDCCzULxhLy8NvSBmWJnv48N2ssn9tKefvX1rDh2sf+GDEohtuydATIAm/crCWDnOj2KaqtNbqlZyPRTjVSZdM2KyBm9PxdhkE2CyELX5q9FYuBqVmeU4nXSIxVYmLXkJwqo0k9YcCniJ3Oe7bl0+NdhOpzxD0Y2g9MZby1Glt9d55tPRvPlKjE5fwHA6vo1CSh7h5Lv8bUVNsyhxwMMRCts1RLgv2KCyyWuOLauI3STPOrjAnG5vadRsAjwog7KhZ/OY3phHmZmH8Ud2BQPyqYrQWBF79SonciVfZUawUuSo2+1m774JzXR3n45NIJuUExJMObSBkbVsgvFzS+fis5/7oZzW7Tb8gqbpaeMBKtTrKA368daDOOvfcwuQBF0afEFkDaNRpy4teufOpHLISUWvlzeXnEdfgMsx6lPRppfeeer5eH21H7/xpa9Erd2MFz75Ir3hGYzFIUZzIZeZf+HGtXjpmRux2+3RJsYSFU+Xnom9/gG4FPqRr/uw6OFpdmZzqjnMkfzV7/XivXdvxa13bsW923cxvFvRgr4XL16ICxfO5ayVr3/5q7GxuhIvvfxi3F7ZiBWAyvT8fLhWk8DEIGaHyxzESt4ctIt8Yznk4tyOHrAkGLFHuwsQEDxVapMAWssNLaDJ+7cfxDdffzua7elYf/9uPHl5Kb7wQ5+NagudubcHL9RyO49/+cV/Gb/5m78FSHhI/scxv3wj5pYuxZVrgBEXp6u4nQj5kvb2lvvrHMXiIga+Iphq0HYHqdcdTswlDgDxbhdAA8bKxoPoH+6lZ+raE9fi2vUb8NtoPFi5T33qce/+BxjvdehZdKnDIzmMSXsnH0MLQYhnGR4pwyTyk2DODtXIaC3mF27E8oUnYvHcpVyjqAXAdRG5Wr0JOBWIwHvQUd7Q06LdcCgyZyzC887Ac4+dsldVobsKdWjZ1IdpM5O2xk22+d1AFmp2N2mzwzhA/txCogdw2oOvdvXukIeiqLdEnlGOasjEAmB6ATlpZwzOBPUuejiFTqWcp8C/AAFpkV5gHhzaltQlfskS8odMpVffGB3pyXOpHaQr/wlItAX8gmUB7m5MyVmt2zlTD6rnkWN4OT2/PClt0stsGbB56dFCd/3xH/pPMt+PcnxHYPIPf/WXskehTSv74zikQ8MISgADjjFqCBMwDD8pZQ7jwBR9F0brHkbP1s0jrVhWpPyvcTgDfdazx+VqfxJalGfU/traTmzA4F5Dx2Q5zCcJmGmoGM8QiAJKDKRtCFIAJgbnakYKKCnDSsaXuGKhSt5AO8PDnIGRyjvL4gf/ZX2K4RBepvEaNEZeI3MbVMEQYKhsHcOXmTykg+UroERGs/FpKC6arnUoeSVP53/F8+K7pIem1FA4xi6dHSKTAUx9CFBmZq/FZ/7oz0dregFUTRvRNga36gGReS2krmqKFk2YysDELHseMKYAA3poIB0G8pVkYMoxrIf18sgycmgoXU3RPSdcNbFS0yh5s+RrnXRfJzgbvOT379/DsmUD0CbUT0HmmgFlpdQKawFc9hBU8vK2StGId9c+GcU4uvmcmwc6pdjetT2m3MbAmTcoKFfQdHbPiEqqvRS1xStRWwKkLFyO8c65mGrNAjTmYrQ+i1VuxkilzTkTY7X5GK/PxUTTdwA2525E+/Lz0X7iE9F88pNRu/B0jLYW4yiG5So0l+dVghkgZy1gCGpC+x7FwcFeBpLaLMbXOMRiHTWu8ptTpasYvlqzkd8z8h5F7OqvgjGnHLtYm/yYY+ccLm+e0wahocAlg9/gJellATQQeiD1onhdoyQw1rAvLcxmD5d+O3SaDGNNjAdxaqcLk1Wg4dP0mp9/6RP0LI0bOU3D3GwarOiuyhhOnt9feyfO9h9mfsqfYL6G0c1Vdym3w8/qrbqeVb7nEDT0MUBZaXUxurlL1+N4/lr8j7/+O3Hr3bsxO9uJzlwn1tfXSfQkdzm/vNCKV566FC3SGqWenelmznQZB5jVKFO3248GQEYQouyPwQvLl6/HOD1w18UZo0x6hGyp7a2tuHvnbrz26qvx7q1bsbW1gaxHXL1xPZ597qn43A98NhbOL8U/++JvYxxHYgHgIjh0KG6bPI0JGMqmBnLYCbM92u1Wem8E19LC4aL1hyuAhX3at0yLp/hJK4FJ6gG4Zt+A07HjeObmZZ5/N2bnFuMDOof/t//+1+JL/+SL1GE2Xvr8F2Jx+Tz0mUVPRdSr2gEkh7LtADg3AVpNaOBeKuPjDmPqmSsdznForw7cdw4vSkdOdWXmLmCtD+3y5J48dP7ShZgBjDXac9BmLe7efwvd7aaZ1BOO0RMi36tfHeJxuF5dr951Yc68hrV38oO7F2MpYm7xyfSUOCurjdxVKsibcWYDidfz7Cld1Y/OGBJEb2xuxu6Os5kQUXTzJOTSHki/9GaSZ276ic61fk5dFjjrVWk2OoBwh4IW0BmupFun9JXYwy7uADB3qLsdeQ25HRHHF13X5iKd9WvIh2skudu+Mpd7SUFHPaHp1edTuc92R7b0WirPng6VWhaprMDLKpbTuqWO4FnpJ7zNNby4bweiBI7nL+QQfoNfxivICm1tyEZJMx/ONlT3D2MRnUyRHfIDr53FT/7of1qe/QjHdwQm/9Wv/nIaQRFgxm1AHOM50kOBBOXsD+4lKBEI+B1iabR1UR1wuoS8eypIlOFRWADC5mfQaG7SBGKto8gxyjZwF6W17oZYxphAABnbFTbJJpWqb/vdzkpdTwlIuwbDuC6KAbruG+Nz5utuw4KkLuXY3Qf9SkSuuZKdBqbsv0B6wl1LxT/Tlu4fGtjy6f+Wh6eTUTKIljp7yqTlfXuovk9j02j2IBPJ8nLpoT/2bKZfaCGSTc8TgmFvR/d5roeBkit0Ni/rPRYXn/iBeOrlP5bK316rs26KkFB2ns0xZASmBmO5MB53yEvmFJQIQOiB01lxlo2bXZ0gDAl6SCMDc6lfMje/qUbWQ6MjTXIdAi7mMB75+l2mTHpIwyRBoX/++L4+LF82TAqcBryAO9ul1ENQalt431P6JO/QRtZRo20Py2mXTYymAaIGwGUgnm0naOR06AsS5vDNGUprFCU1BbCYmL0SlfnrUVt4Iqqc9aUno3b+6ZhaLp+1C8/E5NITMTp3KUZmzsUZ752i+DQm9phVUvxHG5ayO2SXnjOOBCTwgd6KQ4y44MTWtVzOMtJwFeOFTOtRoGfr0t1ZH3uPGEFn6zgs4TOO3ft+lWdcwdMxfekhgBYYyzPyu8OkAgdJmy5qy0Z5VIy5CeDYJHy0n+Wcxoi6Q61Ths80EkM683y70YrPfOqzGJPLGbtiWQ18bdbthU5kLIWr7fZX3qAnsJ3ejwr1cisAV58V2ChDVU7j4urU0dV4XWLAKduCesG4rvjmjefjt29vxZe++JWMg3HjxSN421WoR+jpztROozrWj9/93d/ORcXa9GQ/9annEaux2O05bIA8HRzG9EwnwccIdbxw42bUOrNRa01jmGbyc5Keudyl7rBdMu7maC9uvfN2fO3LX4nXv/lm3Lt/H2O8CWB5P77+6lsY1AtREZBBD2eN6Rmzsgf70DABJmAZftzZdXjpNL0myXvwWq+7w/3j2NneBNTRnpTNNXmKbjP4/TAa0PPeB3dS/9xfWYn93c146vr1eP2Nd+PXfu03497qNoDkR+PGy69Ee2YG43MIKNzP+hoTqMfJANuD/R55juYWDU5/HoO2rubrcLHP6xl0eMm23eq5a7Szcto5pHD33mqsb/fTS6FnRU/ipMvIAxCdVfTGm78FD2/L6rSZ+rTIq0Y1h83VQ/B/fpcHATcOVek9cSr16Hgj5heuxuz8uWjrcaMjkTtKK8+orTFAhTxMs0BbDbx68jg9HIecrlSc3mr1K3VUT6eHlXflb+npsF3K44gedNcqwiZBW5ffb7cW+KSTUV8G9M/TuWtTVtpn7yTXeDne4106CnB/zAGor8/PxbnperQBbu6IbWeje3AUvf3DpKP6PHW6BDF/nkiQgrzLAxJZne79bGnLJ8W4VZ5T7yOv1Ik38k9AWNJC94+dUU7qwDk2XoCOdth01Xs8lumYh3ZHATeuxgkV+RDt81N//O/w/aMd3xGY/KN/8Mv5qfJweKQYoiEwQTFTSBWtzJzGbGDYKGu6z/owhECgByhIOaKsHmXYRBPp//To61O5HH0d5lbpHaEEuv0eoGQ3NgAmNrq9sWQe/nOszYAcBVp0W0MgG8a95GfZu8eyqdwc8tE74nL0232Xtj+kXGUqoy67iobdelCmZLIENJbMetiCxThTvSxbiT3hB9ezJ60xtt78ed9/Nra9F13phSkAAQhLSUFmEf0WxZsEGH5YL5K3Xk45TY8J5VNBKgSWwxlIrk76xCd+IhboQWsg9dYITDyGhtR2ERE3a4AZGIzEvem/LIvR2HpRTxCMI4TByHCHfgSgGQGfnGY6vMDrgpmMtubPYEXn4DvvvUr6I6NFoKyrNSxBUcPj8e/fr4dltP0L3YZlVpkWMFK8JfY8SwvChzxoH0Nvm/c13PbkVULGKuQqifCzw10qO8lflBkn9nrIz163dcDwKAdAPWkJOlzx9Ghkip7VRJyOcKay42EAJQ0BzxV+SKVECul6te3tWZkBj8l/uW4QDW2cwcmJPWjzB4gPymKdckozRtopxQ7hOHxjfZz14TRqXfkaM70qAoItesQuG6BScg0NgY+/1Q3KRXoJ4RdlxtO4B3uv7p+j92Q4ZdGSG7ApiNBAnI5NxaHeOxRalpH6nF86H5/+zOfIvxnO9hlOaXYtDCvpDJ6pEXTMvddROnvUCeAyST3sRAkebTfqqRvcuJKsI/JkXeR3OzsakqnOcmxPL8ev//Y3o7/bz6ErPbcapQMM7v7mCkZiNPo7a7G95WZtpzEN4GgBQnZ7fQzpGcbF4YPDaHfmSHM0Fs9fjOUrN6I1O5d0FewZt6D3bBT6GovjDJIaQCXBGm26Ta985f5KvPHqa/GVr3453n7rPerajvbCYrTanQRlPeig98HOToISZFWaqmPdI8Zl0423sK4SmerT/gbePkzPlgb5FNoaJD/daqXuPIA/bBuHFuyDLS4txsONrfitL389rlx/Nj73Iz8eMxcvxyh8goZOQKEuUA+7/L1eq4nR0lkRCAiYS4zcKPoc3qOMXhdsyHsOJRrT5GEnSlnZ3OzF6vpOjJBHl3Yt8SFlKu3i4lLcv/tmbKy9n7ydsqAlVAb4liftqJbVXngbLsx2UitpcyqV2ZibvZBBrA5X6gkstugEHineAJfFUAfm0g3cU5WlnkdOrI+zbaRtEV7vC/KLXZTPfN52yGElx2aQaT0nNWhurFRnejZmOOu1NuVpUQZX7UXOTwHknFjZGKceC/VqXJnmecCdHW11zA6A5P7WTuzSxoIwi15sU9ED5Q/ac89T2kkXD2XVNiue+yEo4eSJBCOjAjn0OrKs0CJGufQE+BValeHO3OwvbYmd0JK36SbgodLyT0664BFKxTMAkx//OIDJr/59WzuBiYTP4RwazRkwxixo/GU8e8oSSaWXulMBkclhxNz9V/dOMgglTgU7yGBw1GrjOc/fYClnIahE+yBmh3G2tnspKLrN7HXa0xkuXKU71uEkg9nqGfdSAmBTSSIoMpJM6VhsH4C0CyLdBpkaxKbQVng2t2rm2WKUbGQKZGUULTJ2CMR6pTeBehaDIFkEJl7TVPm8DU5DU08bXbrZQJ60XTagTGpjZvL5jgxVnvGuxq6M3Wk0ilJ99Jv62sOyx1hpLsTNl3406u2lNCoCNT0XMlwmRLlVTpAGpa+Cz4uDk4Pnywwb0bRAEMOoNMGU2Z7kaY/IasjM9oaljYAkx1oBNGXRu0hgYt4pg1zxXUFqOYaf/+4cRdiKcJX2LUYyFZPSCh/4ffis7Z+Alu/ezzVPNIAIc/GSlB6YYJGk8vkEcJCmvAs/ePJb2clneD6HF73vRW7aS1Y7jEHjhMC+YAtwP8shj/KOsmh5zMNesj04e+UqrA/zlI943vJqUOQhvQcCdRR28Y4oZ7rix3MIx5kc5tPGkO3v78Xm+lqCgzKzwF4/vIYyNa8CTGQIaaLBVEmi8Ch/0pVyqFPUB74rvaWbvcDdHgqOHpezNizXM089E8+/8HLW2qGgZtPN6VD2lMlOgh4Ddzzvrbwdo2cH+U7qCMuvvFBmeTpBicBAsDjQH0Uk4F3pd/6J+J3bW/E7v/X1DJw0OFSvw+7uJnqJtqQH/dT1hdjZWsOI0GuGz1uzSzzXiPX1bTpf7mK+n0N7tTaGDwBy+dqNqDbbObRnzMGo60xAZ+XGYapsWwphUOXUVI00ASxOa+W6esQViZvTczF/8UosAQocWrMj5tCRuiCnwiKfkwAL6+1vPRgJPuRXaGZ7dDozcef2+6lLSoyanTJnMALSKMHxwV4sLczHVMOFzR7E1UvnY5Hf769sxlOf+Gw8+dwnokdz2lvPtqIGB3vdaDaq8NcR9ByP7s4m6ZZF3eQ7y2ELO0PJtpA/7awW/ehaIg4lSQl65epseMln9lBGgtT03kEXgbGzVlq1FmrtJN5558vk4YJyMnMxlCkrAMFsUK5nnBxpuFpwZaoe9cYsAGwpFhYvx7lzV2JmZj5pZhJlsUHrJQ+fYtsAJvBTzjS13Qd6WB1s3fYBJru9HiBUz6HZIeO0U/KbNOcdpDD5v9ffyyEqeV4PY93gWWNZ4A3lScCvZ8Xh1LGJJgBPj8o8QLEe89i0NuWoYH9MYLO3H2+vrMcDQPOBuloukm8pl+XI34IE/2wDT+g89Nbn9GppLzghPW2Un+qFE3h7CDrc3dhOrjKWzkuu+WlcBEWlbfQYKa8O30nzAoJc7E654BftIfi0fBF/+sc/hqGc//pXfykLrlHSOE1RYIXdWBPHa3O6KMxelF1RjJ6JjtFDe/y3CxBwN2BjPBLVUd7kiMcOe5ROF1Z52+Nwldidbj9WV7czpsH0RbO6xTL2gkbTM+L0v5bbeNcrNDjK03HenJXDc5RThWSDGRPRN/IZ5C1IOoWZXN8/e1UIVY4V8uiH9YA4fPf1bCDuy5h6RoZGxEbhW5ZfxJpfk4eso5X00Ah5TZ4RIvEQ34ef+bzP+NX/BBDckt726IagJE8NiILCOb1wNS7f/CyM3aIcKt9CQ9FwuiW5IKDSWyJ4LCbATwt5muWFl2BagAcKR6Z9ZOg4pYnPqVzyHnRQUC1jRrcfmZ5lsrcHxp8ib5he2smw/7ZHMdiW47s//m3e+Y4H6SUNk44D/k5MQs8aHrRdpPXjPK9Ccgt/y+KZ7ybtKZv/Bucg+UffPbLpU5nyCa1zN+DkF+8hNygNMilt60UfNF94ggLKgMnr8ojvqXRUjBoIh26Sr/IYfJ4JpDBbaBzjaVxxMxeSE4hwzeXTE2SpZOEvQYOzZMZdIId8je/Y3dnKdTEsSyo58moJTPjU8DnjwGElF3tSceXvUtE0yGkkScsetJ/KVqVWw7AbJKiuOM3ZGoKSK1eu5/sOTRhEKe2VX2mbngHo3H/4LnYKXQEdcpiG+xoV5SN1lx5fdIbGQx41fcmYG+VV2/GguhD/9Eu/G+uraxiQWs6ykkYq9lpjBpJhePQMnhq8aI+5hk6zZ38YDx485HvEZncv2p0F2mQiFi9eiotXr6HEAW/QR/6YmHAbg72iCyiXe8Yk3Y3taU2nF0VwMkn+ApTO/FJ0ls7H9OJyzC0so/cqFJj21dgAQhKEZiU0BAW4OWRRZkoao2aw8A46cTLWHt7PYThpr1FsUj87mrubG7HHM5fOLQFMKQt96E+99AJgayOuPvN8TGIo90/HYqu3V8AUdDs7OkA9YIj4zABbynF0tJ96Y2d7C94rAbipCyieOjR5En4oU93L7DBjN5QV9/RygT6nyTsEKJ/I5rlgobxJO9Qx7PNzM/H221+J/u5K1rvEUBR5k8fzA6NpHSuT7ZiZvgLIejmuXeW89kJcvXo9zl+4nNPM9WoaEOzS+QeHbtUAbai7M0tzJqa889g59EoY37Hb78f2bjc9eMq+QFevtfKSE0AUUurgImsGKbuRoZMjBMa2SU5qsN3hEz02mH7aUi9elbZyIkgnOnVAKHeOD/ezM/jew/V4f7MbXYiTHnlOiWSdy+G1zDbvKyNllo6AJFkk31Gf2z62h+AF0tJA6BfOEey7Z25Pgb7LztQE6Y7qRSEvgGDG0HDPdUzUce7uTZXzeq5Ga1ru8k253Cfvz/7E383SfZTjOwe//vIvUJiinAUGeidc06TsTWPPxEYTMVqZwiA2YCoiUG5/zx2B3Ql4D5BCgaWaxyNi+oUeC5QzTStoI3QR8LXVrXSZCn4atYmYaddBvTCnU4unG7Ew24hFvi/Ot2FYXWSgUECJQqnAFUVty4HuSd954n16YnsCJOqTq7YmcVHSSXQIMqhH1kkGHX5XcT5mpPK3hc3il+siZ5kkwQutqNJMgeHTag8eTXrmZY40OuUrR7muUKhkzM/AvHQ5WxaFw3wR1Lnzz8XilRdokxo9OQVJxtCzQ9kmbQOZCmBSFbRA95J7/m+uhUmlO5+c8pMGyLrZI/JJvUkqkkN6SRo5jYeKWlexPRgJJu0McMNmibz4z2sSMzP6yEeh13d/KHQKWdL1I777Bx3SIdubU8FVSO1FVKb0LpjZY4qBOqfHBFpYd5XTsCzJW3wf8sHvdyozngmGB3yWadmeKgFkTs+LbZfj24MOgcM2tm4qaW4XgMDJp0Fww7b206OUhTLZ/ZFH5R3LzmdZSE3lKvCS5woocXghYxU4HYqwmR3mEDxYIg2hQzUue17H8FsHvaOHWmpzoR4+5yKHsBN8Ko8Vg2KpclEnvtmD7ju0Qa/S9S2sx/LyuXjmmRfi3NIFjKAxFA4zVZIf9UpZN8Gzi5L1V9+J8VMMhbUjzzKEY49XVzo6AX7Wy6KnZCir0t6Ylv3WufgfvvZO/Ovf+jr1I1HpRH17dKpqzWl6lOTbnokt9FEV8CUt6rUl6lOJB6srsetMIe5vdw8BFc1oTE/H9ZtPZjBsGmJoZdkN9hXgC0hcWM261zG+MtgI9R+jfGMJTiox1WhFo9XJabhzAJPZzhz1dkXRY/TbFB0Kh4EAXQhfdloAXj06c+qIJvSDG5IWbiR5eNADaKwm3Y17ajWbMTfbAZRsom97yWcuOHfY344b1y7H7du3qUMnapx3AWpn0PAY4FFHDx/zvJ0d43X0mNQx8A4DJehB9AWxGXcHfxbmE2Ab8GybAFJhAttAHtNLmzzJ/QadS9tDr6zL6mvsbcNj+EtwLYiYn+9gdQ/j/XdehWcAZpTLdC0/JCBv5Q9ajFWwE65V8um4efOTAJKbfH8yzp+/HIsLSwCWGcoOcOJ9dzze7e1GF3C2P1hpuHQK9V4pE/IKNk35oj52mt1qJddIoWzWUQ+VYD7z5l1521M5FJzsQtuy4WcBJAJn885DRuRfAevj0Wy1oamz1ZrpUXF9nIe0052NndjEfuntF1Srf5K8aVb9UspXTsjE9RJz5rMWs3hQClA5yXr4pxdkZJIUxmkLvmdZUudBU9pwVLAC+ICZBiDGZ+RndRDvCVS4lrZMQOKJUXH2n1d/9k/853x+tOM7e0z+y1+iEErwSCJJY0t02+uN0PjrcShMoXFUyVFYPiWGUcYu/+6W2Q+3YVz0VFGMgwZ5dNiAGEDHFGlwA816ABmFanamEecXZ+Pc4gzKaQZU34kLSx0+52Np0a3lp/OZWTf/q0/CIPQSBCVkYbtbcg22kdkGv7pJ2L7akXK44FJGGPOwz/lfYfRiJNJboWHwmt+976d1pHTWFb6jAYoh9z3rJ2hJhe5Vfg8BjOKZBmSQl/coiRyTnzJyEdiSZwFDo8nMQ7c+D1GISpx/4geitXiTtDEi5kXhRK5ptBQImK4G40AOsvo2YAIgkVFVAOg2fpMmv20/SyTDJ1yifHoHco+GozJWa13MJ7dxp81E+m7KVq2SjpJrOkPC52HNHv34nh7W4Qiwa10fBwPfy8MkU+EppHyO6jrO3kThA65wfWjobL8CIr3nOie+X86PVjYfz6bWjSo/cNr8yZv5Xd6SsrSurm/bAkVgYKkgU+KY44eyZrkLIOHtLI/8O/TSFEVayv0IkFgvfhf+4junrvFcm0T+RMEaSCl/Gn/Uc0XRij11DI7ACLazDLZPygrl8tQDYf7mpew41CK8cqjjdGwyekcA8slalnN58Vw8//wLOSbvmL1xLgIo3cYOwcqzekyclXe4eTtOD3aS/0pnClnKOilP6K+U9yneKZ4/5UBanVaa8bXd8fgffv0rUVaEBmhPtwH4tYwfaToDabIazU47F8xbWdsCmBvLcZZAah/6L5+/EBO1Vmz1DqM5MxfXn7oR584voyedFlvaS2PgbBplLE+uWQeBSaPVCJfsV8bGJysYJ9fQaAHQACcAns7sXDRr9RxGAN5l/TR6mY5tQToebpSn/DrEJnAztsjZYcYWra+vZVvWqo1ou6cTAMvYGadqCwDcsO/88mzWx93cxwBYroq7jcF2Mz71rJusjmuIaK8p9It8eYgxT30DLwiYKVz0McTKgcbaZfudIWm7KS9ObCjDh+hp2kQleoYiMsZEvnMGjesklfguIatD/bUc8oO94/KFy/Hg9lsY7PtZb2PusgNHPd3Lqjrpsv4X4uL5lwEjL8Wli9ep14VYFNzNLuRQpIG+BkYro5jrcONJZ3fpATxEtw1XN5bXlQeFDyidxlyvlHFHubqxYJt3M1bR4TNtD/xvewsQnJUiSHcFXkMTXHtkEh7Pug90hfUTQOjVV1O7Ps0U4NE1UZzldwh97jy4F6s73ejzDKlmu2t7CjjhRLCGvx2uefx6sjpyptwlaOHTIRdldAhM9IqMOGwDDdVn6S2GNtlpSN3nd+WKZ/K3n7zjjCt0IuThHnkpUAYNW5NUQBF//k/8r/ny0Y7vCEz+9//ol1OA1F4Z2a47lAKXOJMCTFw/QwWgMbUiVkBiOCOnj+HY7h/F2rarwXGRpNIjQAV1rapQ2q1KzHVqGfw6N12NmVYtFudm4nwCkNm4dGEOUNKJee4vL3Z4phntZi3BSKeNkPG9baQ5TGqUvQoP2mXDJHNwqnBc+rpPmXJISaWA0U2e4/lUzBKb61Y3lcng/BaAYovAoPaCyKH8KxyRp2suCMzKLJ+BwSINkixpZ5oKm/kUhVVeVZGWvDzdmLB4SngGobMnm4JKepONpbj+/I8hXIuFQVS6dDbIKdMXMLif0HSjBAyXo5ShcEsWG6PuQlh+iq5L+ZMZB+WVkWVIXeLWUVd6uv4oR1mtUKZHKUzRgwacyJP5ju9LxJIVx6Mv34PDknvQK4e39NzoItWrVu59L/P69qOkLXWy7axn1lW+p+1UjAJ12s02zLFZ2y955qMew3py0C7mrKFPRaMCw0jn9ESUoktXuxfMcGl51/CwLSypPVcKSFkpz0DRlw5EXs46+N3yl+/eK88VXuA5rvtw1pm6GCORwzxcd52TMZRoAyOqvB3sd1OmVY7OhDvGkPJWGlG4LOVRgCGvSiuBUfYilRXzHcM4TTWzE+Mw0/LScrz00iso/Tr1xhii/O2xyWcGhFtOY6E0Mkfbd+Ooi/GV/un5MT1yp/jKbu5b5FRkflMMVKd0PYvu5Gz82utr8d77KzmTpo5OOXf5InVrx4yzaRquGbKfYKFSd7ilgs6aTVAye+5ctNqtXKfk4GQ815E5f+lK3LjxBACgmvV22KTebJApOg9DYw/ao950Zgr6afCMHUzjKpR3Y0lcBXh6ZiZm5wzY7GS5Bf8aRAFALmGfxh1gSDr9QRCyfOLwnHV0FonThPVmPbz/IAPWpdUCaZ4cH2bgseDBRcncJ8iZKh882M5p67fvryb41LvSNC4HWsJopH+U8rbX3wWUlNVvDw73o8fvoU6T/zLOZQoQCaBwGCuH66ib4Mv1M6yQMy/1YjlbzOE21655uL6R4GR/z0Bt25AGp04ad72A850F0nZvn9dicvSw6H3B5IQxKQC62jJg6EIszN+I5eWr2ImFnCXlwmgCDuvrkJNyQCGojzN6BBqu3HuY3jg7fD7rMBsNjt5z+AndymnZ9dLpMZF+To2VFx26crXispihMg9ooz30MLv6q94y35X+gmT5Xh61XQVrAmxnqdmpd6sH5cE+tN79ldWVePhwlfZ1mNSLJO+Hn9SjlE1eEhIkLID30BUwg4/43RfsCCCFqceVRUGOvKScGF8i6EA4s62KLXRIq8jOELCkruOacvWhXVRXcM+T68XOlWt/7ic+BmDyj/7h389KpkGkEM52EZQIKlxoTe9JCjyFHjJRokAbEEHTS7HdL4vJTILiBSHzswj+UiuuXpqP65fn49qlubhxZT4une+kV+TqpaXc1G9hthVL8zO5G+kcp+sFiNzb9C5yKhqI32W1DZzKMVWYSMFQeSug9lAUWDglTii/y9Ef0hg2lfEYibQFVtRDAkNPDltbhoW4SXjrxnN8ChSKIaKeauxhw8PYMsig7ZNWuYusDSNN+EwTboNlwiVtv2R5zZJSea3kJbDRqNjbK4Yu0WoK0mgsXX4+rj7z+ewd2PD2WozxMEn/z54ZHZFmzXfMpwhgOQcf5Ol+DPt7zpbiAulIN5/PgE3yTpSNwFhGGVXhKXECVhRjQ/tqb/SgtFuTaahyJgZlNh3fe5Tn9+yQXk5zLvEvZuGKtiWvcv97fwzr8e0nVKDOskIKcLaDvATf2Ha0WfLJRziStHKDPEw7Wle/uwCeniuH1Y5A+LrDVfAJim0DPtP48760sFzZbqTmaTlSRuUXyiV4z/vSjbKXd7jGWepUlNBQGRW+97PIi3wtv7vipWtAVOmFa8A1VhMj8gk9e/jjGIWf8kCeBjxaFzebs14TyGz2xkjTP7IgX0DweAVQQztz7dq16/Hiiy9lD1Klq8dE/jOepbjOJ9MwGMh5vLMSRzsYU+UHnZT1oOzZacIIpFJNGZImRSaNG9msL8Rvv/swe7QV9MrcfDFkTplu2rumXpkn9K0AGI6Ql5xqH+hCjLY0a03PxsraDjpmNJ59/jl03BzvWF/qhPzaGxesGVNgueqNOvXhJscx5deg1YwpwGA5W2YC8OOQlZ4Ne/gChO2d3ezlWl/LomfZ4SH1gkZcY5P8Bm0dKrLN1CsaGEHIKsDEWI3Z2RnARh0w0kvA4uJlLo8/D/jRu703Uo37a5ulvnok4OeWU0bpxB30u/BgH50L+KRHQ5bpEajTMayjjx2mMK7JaejJmyIUDsuoQVXfHmATXKNK3nI7A72vGmvXXBIwOHzW6+1hqEv8hukcALrkWdGbgaPL5y7G9tZq9LY/yE5cZUIPCCCyfi5ByVR1jvYDSFZa6ZHKITx5mfoXT1rpCFr+oZ4TFAjQlDGfyynzU075dv829B9V0UdljIb87QrEbtBo50CZ0KvjRp8Cd4gP7eEReFbAuNvl2e5uTqd2YTZBa4kzKbrL/AVwxqJsb+1k2+dsK/Sp5dvr7pQYoUP4KEFScm+WR53hb+XcNW78LQDRznnms/mMdmr4XX7GJkHStN+0S/GIeE25LzbAobFcj4nTjpdxJZAmryu/pQNW5EzZSj3C6WHbmc7P/PjHMJTzX/3vfjkVkAymx6QOd7qWicDEmS9+15AaaJVLkcMkNjwljH16dG5IdEoBa+066HU2wcfF87Nx5eJ8LC9Ox3mHaOanY1kAMlOPJX67PL2eED0iMwiQe3A0DW4Fgcv8TinOMT0JJfEgSvZMZTTKqsBndDA/yuZ3WorifhaxV6oTOT2x7tjswIDoTi5KuhgCGdaWlsimPQxsSjRMA/i8ZLGxfTBBAxf4xrVSjkeoMZP1GR71IV8ULPjJ65mfl7ifZUl0yqcNS54q2kTgpjXZjGtP/5FYOPdUCrlKyMCx4uo3d5Kh7u1m0CbFZZ31yjvQJiG4jMsHhiPbi+fQLXndkugNIauB0PCFd1UipuUma6J/p0KarOJgRHm1overLIyXDAldv7cHmQ/rcEwvt1v2AbEt5YFylPv/Ux2lTUu7KtDZBhQl2zuLVO5/lENesH4lip7fnMNgtfytUeR+UUMlfQ0+d/he6KDSsQ1K1tmo+fQjxQEvJV+mQinPleul/OW7/FcUeQErgk3yG/J0pmFoHoBfwHR0RA8fGVP29jDQAhPk3xkPDi9aAkunEXM1aN+TxwXBlmuc096bhsDhnBFAtztl37hxI1549jn0jAG0tndFlk+QZkdEmczhCnh49KAb/Y07OWMkh7tIP70n8G7Gz1jX1BPWkf+gy0mlGR+MNuNrb95J+RnFYFQwfE09QPyeAaD06On6/uzstMQFiLuIWB+VMhVT6CX3QGrNLMbK+k402tNx/cnrqZ/UEMqvPWbbxJlO9qyn6DVYLheqsyULbcfSZU/TUu6JBESWu1GtR1XgQMfOGR4aPY2+Mzx4EkBWTVkUpFv+pAnlc5Vah2H1AOjB7QMo7ty5nQbv0qWLPBPR3dkB3GKQe93cl2ecXvr2yUQcQEEXJ5vt2DGcTk+1si1/+56ecmfa5AQH5N00M25GbwF02tnuUp6yJYHGK+s+NZkeCXnJBcusfw7FUcfcywb+dTJFduTyWolPkm8SVEqjAa3G0duN2kzMttpx5/1vxuTIZLQal6LdvhrTHWjfWIaPpmlreIW6mEbqUugw7GjKksUAy5vZrIASY00AXpRbnnR6t0DDzf9IDP4DXMN8dgr0NvcAdk6bN3iW12mbKdrDPYicVTVOjdCHPOv6JO6Uv727nXE4AoEMroYXBNfyaXaiOeUVp4trF7Jt+UTLx+FeLzYBJvu0o9OE/bNeqS9ohxE+UUFp87zuh7ylnk87mCXkDjyST/DpodzkbDVoLyh0VdfcNRi5dE+cyYreeD+x85zjDt8BTrLzapiAhSMtU7OdU6g8oO1Qp/zMH/8YgMk//NW/T1alojktlwoYw2Hgq8sOC0zsneT8bT41/jKPJRXNWfrmdDNm5zuxuNCOc4AR40XmYfrZGb0gAJBpgAjPzPDpduhuxFcXhKAkajCHq8F+OHtGhUjyA+Ui8RMIUFbPMmxDs9kYPCtTTyKgZSqXxlPmKftk+N2N7TIWAAIqECpM6yqpSx4DBk5lXMYbHact7UoetExB4DQUzwmSClc4DgiBTdd7g56hZUxQwN38tOyAPpWgh42pAtWda3oTKCnrXOoNMGxfiGdf+fGotxbyvgUp47fJyzDqaQ61tevm8GGaw0MDl9tsc7qomu8rPHzBIOpixcBQHpWcacn4xwAVS5x7pHDdWVPYm7xG7aiH6es1sZfk2ibQ7HsOFkoZXbgnd7MlWcekE5z9IR+WRR4pdOaUcaDL43T/bo/s5VpVaDoEGraD10YdBCZdMyxCX/LIfhEPJNvxX2k3uaH8Hp4WxzRt24F0Zn6ZZpa7pJsnfwV8yPeC8eKK97f5ZDq8q9vZgEF7emZp0OJRfwfeBIQAHnTxg6XSICSIp166/g3gLCDcOozm+g45vR1lHGOAkIH7/Llnn42nb95ENjEwPFe2fRBIO62d77S/Ct1qGE/VX3sfowN/KEOcuSge7yl76Rnl+fQWJR2Rh/ZCvNsfi/feu5/DRc1FjBo9X6ep6sVQPt1vRU+AQy96aHOPEMqgsY2Ro9SL1UYnl8p/+rlnY3augyy58aF6h2fIr4Cw4tHlZ3QxVDaDXg6NtF4VVxF2NVbjGjRKzuDwfWePbG5spsF02EhA6TpPehoEPnoovKacmqbWrAmYEXQ4VdXhbVeUXVtdjZl2Oxbn5wEH3aSPC57pzVlcXo717kFsO9kGwkzTGdQ4zbka90ThMRu+a5Aoadojl2/0Mjl92wDcHGb0xJTu7e2nF8SyOZtLb7Mzomw721twZfmNd7DIehpd5sF21CskHx0CYO0IGnsk8JUWuRcNIu+6THqS9rq09Uklzl94MebmbsbcwrWoAFrctsFVYR027PcAgBQ3h29sCxLIdhjwsHytvEg/41j2ocmx2xxQv0qlnnk6tINmTn4oHhOHc6DX9masupqu5QN4VisNyubzk6RpO1EXnnULgq2drTwdanWBOdejGa5PVbw2rjK7n/sH+Y7rnjjcY+GPka/97Yext7uVZTQeRY+pIClllfool6oO28ZWyL/8zkn9vCfTS++UAOruSumOYri0wVSV+tYMpsau830SUZwCmCRAwU5aFEHLRMYWFdsGCTPFod5JXSNr5FVtw9nHM5TzD375F7IhrLWMOlzx1UDYXAWWgmbwKL81nhlgp3Twz9UQpwAXApNp40FA3m7UJ/hoNavRbpSpvsUDYuCqAVtlPn6Jih4oEblVaZb4fHUKkojR+idB+MsxM34LTBxayLgD3ZCk5VisLskEJDCCgKpOuWfbNQS1ghCTP/UqzVoOcitCLoGpk8pDZWFPaFhOxwl13xndbZyLwWTWpeE+Hzyj0cz9FKCXw17Zc1OqKOsIhZWZSv1oCPKy1wgZUWICDejJ95wf73ukNTI6FcsXnonLNz+DAiMPryGgufIqnebCqKeAEphrigRJP9visSN7jdQOfZAKUJeczylAuspVJL6j4nc8VGaz7rlegkqHe1xCcAQHGisS5T/IDh0czqE9+CH9s7E8vrUI/9aHZd7aoseAAjGgTt77N49hG/7emRYD/T0q0O95mHYR1G/P5w/O23Jzj498xP/4Ll0LGKBtob9H6WGThw3B4TOlp+QP/vkcr6saHimL4X0eMGmz4Grmk6qNT0G2vOEy9eUJlVe5NgRBeTmPfDvzc1aDK8DqxXAhrJODXXpvrqdR1jc55i/1guX1efgqF54iLcGCRdOD6Xd0c5xOVOME3tJb88rLL8fVK9d5Fn5CD8iLggL53PKoK1TEjhi45Pz++gd815tRnks9QtmVtfwU4POsHRD1ymF7OT7oRqytb8fMwiLvNVKPlNlJY7G5tUP5eJd8jO1w52VlyP1yHIZqNOg4kY5GSG+Ge8bYCamhJzL+RwMCXRy6ceaKM3Gsu2DKOBnlaAzDJw0ctpFO5q23Q52lftH7kfVDv0gnXf7dvb1sUw1kesLUgRDPjpN6Tn2823XDu2Lg7t+7m8GvSwsLGE9oppxDD4dNzi0voSsrsXcymqvvzqOr52agA/noqd7Z2oyHqw8p60Fsbm6mLmg2GwlKet29bCfLrq5ySClnn6TeLSDCcutVGfKrRteF+3JonN8G3+YwEHRTn0jvYkdoK0732zGeI2mS4GSU9934z5VlASEn1bh48blYWLpBORYxrk3SKPx6dFL0lrQRckmfMsxu+sqVxnNgN/yEr/p7JXbEFY2d/VSBNhNjxi6qu+3ICTZc7bZP/XdjdW0lPSF69RzSnJyEN5Qhym77O/TmyrjO/HGBOztvbhhZg4dyTx7pACHkEz1jnupe445MU+V+dNCLg83V2AOcZHwfZRB0KfcJBim7XJ2/FTI7u8o+dS6yzSU/ecrTqjjqMYMNbLYAhdiMahNbUwOcAEpqdc7mAKDkyAS2SjAyWWLD0uuEnUqdQJ7W0zKoS6SRf9npRi7+wp/8GDwmvywwIUeFWK+IQzllVTxRL58gqVE+0wWn4POciswCu0Kgm5rV9IK0GtGabuSwTBp3GqQq83IKHlQiaaQlIGlYRX8k7OCnKF6CF1BSiC8USYXNSRNBD96Bse3Zuxmg+ZRNu2h8iUseAoQ2IGjOgNv2VMzw2aJM7spp25Zl1a2bAZXUlffdaGymMxfz9DScXz4947ivW1/P5NbrHbdfn53NuBcF2fHbBopI5SRI0fNjTyvnsAuWUHi681Qgrruihyif47fAJt1qCJ/MUKG3UKY4qihrcePpz8Xy5eeSu1zJUi0rgyjzCpjfZ5owTRJSRSBy+NZD+spE1tWeViJg2lMlkMzFf6o6GasMIahoirckf5NRAhWY0XZTiciAeqWqOZxDWU5GYm1tF2XuehMqgkHm/5aHZdneRjj3D2mPBu1i79MWk1eGh7+Hx4fXVTZluANq/P9bkN/3eDzvD8uVgjs4Hv/+bx7l/eEzpW75La+pREuS/KfgD+pRPDWlx5eNx5EgxZP3Ulq4532vD0tQ8lFW80dmX64pgyVtP8v3YRlMz9MiYHBV+CpIDMu+QZD2DDFMcYTRPOpjmI1HOokDjaB/gzz0sB3Q4/d7CRI3QXtjkzmUcTwyQdr23GrxmU9+it7wJYolWLLXC5jmndJjd3zcwGz530W6qnG4fS9OD7aTL0vHhpM6PAImAnO+Q8AEKb36Yvzu7Y3Y3N7NxcXGx9xRWR1X9unRO2cMhnRQ50BO6klPnt/O8DEfdZnGdvm82+O3Upf4nIbactkLFpjoaRSM6MW1+PZ23ebetPVqpPEmC08Vfxpiru3zfsYtqOcQrl63m6sDI75pxOqAF4OhjXvwVJ/SLMiL3o391AAP7t+JHr3tG9evJihxr6Rcqh0De35pCV1ZD5vOmUGdaXQXOl2Pxz4Gend7K2md05IhndN6VdF7vKBhN+ZDubL3L6iSbhmcTPm1ExLDd9W/8oneN2lso+/1AJG0Q3ZyU0cLlvagkfQ/4nmH/Qqfe05hGN2SQyDjwo6203RrAf18EfuymPVwKMz4jOR+7QNtILgTGKYukMDcVWSyM6cBHQAUhyUFoAbl6gXMtoGvHKZJWSBv9Z/g0PT2D/qxsbEObQ38dRn+Gejm7txlEoa69BggYbv09rqxubGW8TLGEuWOyhmXUob2lOssnzXm3clcvZh8ATJHvNt7eD+6G/dz6FJntyspC05sa4dzMvDZt2UuWTxraV0/POzgGpPn7NVmqxrTbWxTfTzqTXiNzwk6tDl8AyARE1ksvZra+mGQbJkVSBGVI9M3C2nI78eBiThAwP4X/9THAUx+9ReLMFMSkaq9dDe7ciZODuNkzwTlwjNl2ALmpoD5G4GdhPAVehX1ZvE0iNLSc+BJQ36ogCEp32WOAjse1Tcbyuaij5EAJJ+gIbzn6SGRRJ4KpYAgA4wqkylcgoD0TvBsDSA1XR0DmEzE7LTBZQZN0fiUx6EaUa4rX7oHhgCkA/hYokcxPzcXcx3AhxH4zRafAJJOJ92YLRRXq+X1WgnIrQM2uGZMjENGeY26u46C5VMBO4ykl6jVcJni4nFpSyc9Lgi+G4+lFwlFXHqTXG914omX/ni0Ouez2WUCZYXqJbO4iBM4MJqAA+kq1XyusOiHh/ykkGdswIHeDZUCNyC+y8oLPgQqKt2M1+F3Bsaq2DkhEUbG5zA8MF66/FNoRxN97+4cxIN7m7HyYBNQS50aRsGXvItpLD3cLMh3eahAHbtuAXJNr7z67e/7e3iSVyoFuIZTY1SM+Le/8704hmkO8/038zBfy/P75+/1cs9n8jmIlOsHSDV/k65yqHIYJsOv/Cw9pVLnvJenV1CORaiKrGS6fKddac28n2kMDH1R2qbhPV8or5SrnDzHXT4LGDrF2GbPUfc+itFpogZJn3Lt+LBHnoJY+Ypn9R6YL3xlL1h5k2/0KDrsIADX7X+KcTs80eNZi89++lOxvLhECe1d22vD6CQzFTDi1GQL6DLaCZ4PtuJ05yG6SB7nlooUhlXXlF5eSccH3GzxwVkr3rqzQe/Q2UVTsdMzuLDMZklvIc8dHexlx8JhZQGAuksDIg0c/nRYtI78zy3M5fCxHiFBu7M6BBKuViq4EeTsOAuFOljfpAH0VMdUSF85cjgpPSzoLj2wLpKoFLs5nbKYMkneTik1FknDpbvfXr5pJkC1paCJ+YEPUqduPLyHXj6NBTdMpD6t9kz0qesiZW5gIM8AAk5Fti2UExLKgNjV1ZV8X+OkB8WptHoqNYhuYaF+FTwZY2j7ySMOu+VwMLRvoZDsmOXGkfBKblBHW6RXnFPg4LCNMzXVkcakuJNv2X24GHb1pXrH76r/wsJnGU5wjMGe6yxBt0XKWJ4TmGSHacDDZyeCiL1caM4F3QTQGf8EbQTXksw6UiVoDI9CNFf+dZq0w0nj43rHKxS7ePdyV2OeEWg6vXh7azO2NjfQM8fYgGn0dyvBRikDepIM3Gnb4bMeaW4D9JxZ13FXY9cq8Vn4WPnM9OFXed/AZm3a2QmAtt+N7fWV2H54N44BRM4sFSC7onnx9lAJTukicBsjHVcDz+1SuO/EFWc9VRvjtP1UtGYAdG1sE4CkWkcGq3ZQeU8TOCGP20wSWu1gqknKYuP5MlBL/EOa1Et853Y+VMIS+FRHUM+f+9MfAzD5R//Vr6ZwpkGFSC5DLzCxogKV4lqVGSACtckgWBlTreB3gQGMZZxHRuHzXC7pTtrWW2ZTmMR69mlVCglEuO7wzMnZcTZsfhcRcj2Zj5dNx7wcexStO9WuBrp17M7dQ3ODLsonc0hIGwxcEnVQd6sxFbNz7WjoguRZW2RU5oO5jbxvAkqmZ6Zz90wj7FuNRk6by6lzzUbUROzUTRDkNDF7ScNTJaM3w6GkiuDi0awhegbQYugpKe9WE7joaXG2kQsW1fSecApsnD6X3qWp8Vg8/2Scf+KzMBGMz2+3rq8AQnTDZcwHQjXTJh+5cnCkEs7z8aNw0eEBymfPaHDaUnAygRAJVg415scJWFT2Lm5U3IL5Zgqx3xTO/IoCSGBH2zaa49Gl9/BwZSvvuxZDFSAhieVXy/MIMCUDf6fDHEZQou6GK/Bp0Pbljtd/v0PDsL93lG5Ue856v+Sbj3qkMuRIYPD7HuWZclAznv39nv+D0/nWY5h3OT4sewEHKNZsCBUAbaJ2NW1++N6wDPls3uMhTu95Lek/KLeAwrYy1eG7Ht9e1vS4pLKn7clbT1pOOcUoGthYplDSTsorPcnjwz7p6arHYPJO2jvyIZE0st7ze45VU7bcRwYZdifmsxG+15rxmU99KubmFmg7esC0n8penWM5Ezj43XoKGPju6N7R+nvAmBJ3oXFTT2j0M7ZAvWFluH5SqcfqaLMsIDYKryLbTtE1j/QoYIR11duhKpvOkSegIGf8cSq/djCk38KCwyEAI2RA3pOe6iZnXgiqsz0Gfzn0QlnskaeXGP505ogA2hiTMstjFENdKTEg8HGfXryeBWNLUrfa1LYB7wj07Lhl0Cb3huu7OGtEFtnFGK+v3keHOX3XYZ6yAWMXY2dsiVOYzdfprN3dHknrMdVIH6URVTcYO6c+sI0N3nVSA6IVNcpt3fTo2A6u85GxI/IAesMhi2M+jym31xxG0RsiuNKoaxfcM0f9aGfIIagc/uOdXBWXujnjSiNM8lZ6oIsw7O06ben6Nw6bA64whNI3vWTqWuiQW0P4Sfqu5bKzsxPra+uxtb2doNLhImXLacCWyTbQG5zxIzvbdLK6OYyj964EtepVLh0egZaAx2FMPSGC8zr6rt2aId/i5bYdsnNHfYzF2t3dyo0ZBa/TLvLWbCffyJ8F8FMDPUrQU1uq3T3V49Lbia21B7GzejvXjXFdLgGUkzwsD80TxhxOwXN18p2mzh1oO4dtWp6pxyKngKQBGHHIptZy/Sk+jS3BhlA1OrfoCacMYywTnCY1/YQbVB/5jSt+t5z82TGlACnHw2dHTjkTtMufEX/5pz8GYPLf/Df/MAGJM3L0kGTwK5+u/OfiZCr8dPX4DAQWnIiE073PdS5g8Eu8x6OYkWT7rF3WabjYS0alqyBhPm+ofJVBEqPegCHyEITUYNQS0azBl/Ew3IAEXZqJ4POeQUWUDQKriLPHxHfHMVUmDQDAFEZ/bAqFM1bJqX+oBepSySh4Xa96QcocflA/p705GT2XtLYugjG/Uw7LomFWSWR5rfrguQyMVUlyplcHeiiIKjwBivESfupRGV6zjM4aqlIOgYtj2p0LL0R7+TnqRN1oA0jMJ9lBrr09FCUM1qzLHgaUPc5Yno8fxfgoDCeAEmnvcwIT/zI2wNlUpCuIEpiq9BRkFZA9krKy3/+Puj+BkXTL7juxk3tmREZG7kvtVe/VW3sn2dyaFClKJEWK0ghjS97gMcb22B57DGMMw7DHxgAewANjPB4DHtgSYBljwR5R0tgaiiJFbRTJJtnd7H79+u31ql7tlZX7FhGZGbn79zs34lX16+V1tbo54y/rqy/ii2+599yz/M+5597LBW6lkVBMhj2l81msLm9yCgVYsduFelS4LNvb9vCWb1eupzcuyk2wdIqn4+qlKlZDwE9v3Wc8ud4ZR/d2i3LMbj0E1Pb47u/79lsalNSI3+v2pF7de7v3P9tznmzlGYpEuV/F4TuUCaMBhZZPnq9RLOC9eJm2U/c3v0sr/xdopAOQhlagoMTxK9bMz+W9tld5X9nLvcqUwEhw4hTrGlk9X0dcaHzaKFLQSbbBPvyUz+EvI6Q8xnfoRabjwPM0fm4qa50Tk/tU8j/1Ez+Foh+H50ro37rK+wm42HN+DOuGJ67R0IAcbt2LnqO9lP0ciQGfGzHNMvB+9YBDctvDtXh8hoHexwPFEB2hTE0Et6vEhHJBiaSdmZ5K3eP9RgWst/w0PjEWLYyXUYv65CTn5H8jH8VhM3KkN6yhM1KTEQLaRp50JIqjfaStE5MJIHyosid4srvXd+jh6xVr6PzuMzTMVlkdp56VxnaV+Az1k21qN5Vyba6NAGt7cxXdCIijhUfQn/uAktqYOX+zeN9ntJ9DuCOTNDWEUCvLIb0FSdl9QxHt9mi0aNueAdqnJqpFtsu0Beq7rrNShpIWHWmXh93qxzzXvImcDwkQYH2c08X6qGNOzzp8wgPUpeob6SPfO6zYfJGcK4R627bqSbu7XadoaBgDD0CRvRST1M2CEqPmqVOxD4BewYr8aiRoZ6dBLQW58kYBKOZv7LcPM+G5Sduur60n/zhKqzvpmrSX5gLOI66zHde31nJEjzzrwo5locjS/WN72P1iUm0L2m1v7wAK9xOUjNfHuW4k21Gwb7dk5tbAP44E1V4KgJy8sLm1GltL9wEmu8hIkevSRQm/CDah9wS6bmGsEhcBIpcmRuPyVC0uTI3FBM5hdRRHGVDSjy4eGHGEmzypPKErFC8bOOWzyL6E5BWFF2wTzqUs8T0j5MiLjWUbWU6vzLwLzwNOUCtZn//mX/mf89uzbT7tu26GFM2WzoXx+CwQkOEyiQwjbAVSCVKe/Nw5x8k0j5mkA7O6l8iHzN1ViIZ2Oe/voGT7pEvo03lGQH4wkiuZTgAQJlFO4wjCJEBhCuU1XnN+gWpGL1zZ0gxtgYRrK+gNqBBy/QIEJIdB2Y1SsWsJlI2ndDIwGq3ToWgdwagco68KI9di1PegZIyWmFtiBERUn40Hmjw9tZ9YhWv/KuU9xWu0D5BdHO8aPGgD5HYY1IDi6Oy9fO+HAfsRFgXGiaIUmowkIdAJVgR9fDffxC6Let0Ijcm1RmgmY3j8PG8ogmSjC7wEF0dHMrOhOhQibSYjwRJ5LEblo5vdMJ1hwXpCKgHaArmnLPYZd0KIMKXXCAikhZ6h4/Dtoy7KV3/FbhIVIc/ghnbbSbAMYxZ+SIOFa9U1qm4qdkN8375s3a3zGweT7LxHpVw2n/XkeWXT8PVkn7rTg3tfJj07x8nHcvkPf0uZeMbNe7oAQ8XfnSJapVueBzg4M1Rmro/toWcIfwmSueeb7y/RBvf8DlGKwVbh8F36pWIsxqB7b7mn8Fk36vD0MwsPqoT0kOUFjDttvQtQOOZzdv9xDRdxrdFUysa77AIW4Ms/mexN2eUv5WECue7vPUX+ixMgH2Z3lHfy/gRkWQ7Bgs8VLAtwoM9gNYYmLqIbBzJSYq6V75MfhN/WLx/FfUe9Q3H/0VIsLi5nEqiRHevgrNZqL8OQJvnzRsrThy7UuBUDJ+BxTRjBVX18kueXrlFBdBoj3qPOW1tfSxqkd4ssKTOWxCX0NSwV9JvdBF4rHZUvy2iUIKMh1LFrDHq4Xl1h0+eoFd7ts5yLxPk3rKugQyNiJZ2M7KjthF149jw3u458Dj/vbG/GGHTeo96CkpaJrOzj4+OpP1M0qZMGVl6gSmkMlTHndSnRLYfSFqdUIGa5zP/KSCu/G12RnvKPw2Bz3h3fz7OMINgVIrj0uYLjzMvQflBnox+F96SdXcZlmniNo0BP4LrbPoqlta14892bsba5SXHlXXmF6ncM5OAANmTUNXMmc3Xiy5cuxfXnr8W5hVnabj/WNlZia3srtra2S3ekeinloOhYuyZXVpY5NuOY6111PZnJmnCdbWq9uzIgCMuh8vCS3V3aPM/bddMHPfGC+eekczhb6KrdPYGNSdFOdico0h7ybOtvfXmuRl96Oj29wFOaGBww37M+MhDjAIxx7NtUZSDO10fi6kwtrk2PxnPztbgyNxrnp0Zibmo0Jy8dH8Ph5TpBqrpe/Z+6k0bJtrGt/Xwm+Keh2M0XlBe6UZJ0hpAKZWKQtjJoYfem0Rq/D/A7JY8BnoHE8/xn3z5WZdvv56q95muIUBOcpEHtJGTKmBKOvdsnlSM3qID9d6L9fQQip+R1zyQ5l40u49wTYcNJmhUDLBWUag0FMIEhnAF5zph0OumcJ7M5zG3K5NM6SBMBMt9Dg1lFGCp2r2Rko4rAlCxww5YZygOQDLEPcK4HwT3qx2PoqcTeGfuJwATvAg/AaEnODAjSNQqiYKi5zX05NkIAaFIJOH2yfevuJ0ftOHHSG44KkF1PVAbmKwzIgwApghOOCVKGAClDYJfOzvmkWf75kaaHWQzbWoaczA7FO1gBmIzN8ZsGCFrzjiL03AvDQH6ulcn0eWWysvm8b93KOYdz2t1Bc4DC8WAPECB+MqmsAvMa4ShJja66CWiCfnoIon7bToHxvSeANHMhVJqHgCQXHxut4S1QDr01wU0aA8qmMi6hzRKC/Pbbk/OO8tjbO8p3Cw6f/q1bDzcVl4DE+U1UhLa5feEuOlXu+XZ0+C//Jo2sm7tyIr2LYXaHT5JX9BDZbWuut829r1xT9g8BSWcveV4eVXzyD+flvdzlL48UgF1F9OH9naO/d5+lvKjMuyH8Q9p2X94CkLoCr4UTPDiLpspWEJLdHMhmviPrSTvxxSjF+DiGT35G75QIqxeVelk2C+UzbGcZ1hEQRmXlXafDHlu4jswZolMpcpLmt5wqUt+bL7X8ffCzw8/RURMzs8nngo0eHI72XoOyNLKbQQPfxrBvbqxnhMRu4lH0jABwvD4BX7rGCwqcAmjc7coRONUw4FQ+6eAcJE6QprEqxvaw8Ci61LWGlAn+pQ6zTWw/5duy92hkMW4aBgGRdVJvKEMJRpANJV55NRLiIAVBjevmHLQPsvud0mXOiHOnGBURfEyM16lDGVbbi27agfa+UFmzHU0AdSE/ddkh+s3uutSP1N98lg2MuTkzy6trAAWen0mje3jiADcBNDrMycUsr0m+5nUsLa+gZzDu6pYDnBZ0qLl5Nok0ELUYHdnc2KGs7dRR8rk2x2hVs9lMXaJtcf2zA2j9/u2HAMxHsb5pOexelHaChpI3Yjeg0/BP1CexH9OAkoW4fv1aLCxM87v6zWn5rV+Znt+cHaNgRmaM2hhd2dpah7/34QXKjo7vp/xF9xZwIr1sL22bUUTP2d1TuodKF5HVsz1TPwEyChjv5R4dPqON5msd8b100/jMwrvcg9z0AU5cRynlHoLlMHXswyggow44mcShnBobxoEfjHptMMYAImMT1ahwHB7HBta5H93el5kL8j/yxLPS9kDPjICqb3inoExwlg4l3zntIfdsLO4TcKcO4XOKOUdHkOas5R4p86B5m9/HJpd/163ixFl4Li6O50J6o6OG5akoSiW7MERyGtFUcFaAhuK+3CGsC3cZKhUdmieQw8nsnOS3Qtx+gAhIrlqNqdpYzOQIl8mYB4TMTM3GzMx8rgQ5NcV3Pk/xuQ44qQFMXMNiZNSugkoiShsuJyCi8RJhcrSfUtTvNWZXe80JSrINQ2CTy6J+eDnmZDlxUhLcg99lDBjL8KtJbw4fy+nA2T/0LmlBh38JWgpwkaEALwIEnpWKHDoVcIJnBzMaUcloCgqth7LYr+20wwnPeLmhPO5MhZBTaEPfwbF5wMk0Z1XUkC8ZXe4x+nEUlUGjTLaYTZrYN48qhW+3CW6Mzshwe87MS9ts7xiO13PpwQsUgOqtntFueAp4I67zUamMJj302GRavRzp5dLnPtM3QzKAibkg1AcaORmR73GTftJIPvnuG/RAMBRWPfruRE1Pb91vnt7YbLBvpwAb8XG8veUq27enwf+/bMUgCwTcoUwey65y9FzO2NhXIifuXi+9pJEKxGMBFMopSg7eUkFq4Aro0Nh3IwyFYtJfvCAhy/XSlN95hsAmgQG86lBT53mwCy3bSJ7kPnBuLv1vNO0UPnGxPAF66g3KaJerEVikKEGFhncfXnOW1/F6jWdafqSiE32TF211Pj5V97Krhwz/G60ZrM/F8ORllCz8zR3O+pyyiFbSa1WCTvl+gD+nwTTK0NhppqHsA8gKRsy36DpODpFdXlqO7Y2tePzwcdy9c4e6trOe4xNTiPIQ4KJ0f5ggKxg/SWPDGzCmtEwafq8z0qyj5tTwAiW7il07xYX13FTmnndSLiONdiuksUOOMmKozKfcn6Vu0zM3byINF89Og0alBWAu5GceoKNApJnAxOfsbG9n1EeQ5Cy8Jr065NuyGPU0cpDRDMpjlzf2L8szMDiSEaLGzp7+MuXgAmhgAmcCZ+ov+HJUjfOOGG026Vf9JO8kH1lO2slZbgVvCTR5juW1ZdTZAhsXsisTlpUVno20CcqMMNmWmdeEDjK68sGd+3H/4WKsry/G8uMHgKMddJoL7JljZqRKnpFPcXpxZienp2P+3Ll4/vrzMT0zCY0BjDiXzjxrcczfExzPzmpzpjOK//DRg9jZ2cx2L3lS/IO2JUWhyJPg2mHD0lse0okzumObOIJmH9oZNRJIa9PMRbFOypNyJoDJpGLavZTbaDw2xeHCgJ3saYBOB4KdFEzoBi2GUpYcHVbq2IOD2oPN7gH4nlT6oz0MiBumbMM8dwijBzDpBfk7UVpO9cFOY2T7KfOnxyXfxl2wUqQwLVq2YcoSR4Gwjl/KoN859vSrh0rXbJmsjeu/j00d9F03k2P0nmsVh2U5dLaC0TEPYwTDVUL+ZTd8bHQBRUAFDyBcG8IKTI5A0iZ09WCU+mFkoyuONqlVKzzTlYLHY256Ns7PL8T83Bw7AGRyBqGfjLE6AATAUq2M8c5a7mauizg9Ok+KkRDBiGFPDbsKWOYvRxQolEplSjm9RrQtU2cYDYFzSFo3jKuA5aJoMh+f+ZDHEgI25FgazCRRvZIM06mLoZWK1YZLQ+L3bEPLw/thKPsNMxStQoc5z/iciX4o9VME3anheSTH8rwyNBqFzPVDYyYAGjoVffh0M/JLv6R0r8GAH9uY37RxP4zpsDE1g4m0RkcaOwJIoz72fZduO4VEQT88PkijMjyC0UDQ7SeXYS2PQqS3obGw4rl8vQVKYXXYKG85w5ODB7xFGn3nrfyW3QMIa1Fq0MV7O791N+VzZ7ssP253nnMbOIS9bF77bFT5L9vWpVPyVPczVRKIFK8UVoI8Lvbncu96QvK5Rqzwe7lPGnblwePTsuG1Ri9KFxDv6DJ07nz3tZ33e31GylSoHuFjkxmrozW+F+DipjF2nawmwNKJw46VzX48+2F4B4Cr51fhnc49YnKieUDmcMn/jnIx/G5elTlhAvASQbQtkQh406O5NmXU0gkGXV5Fjnr647AXR+eFz0ff2AyloMwaHC5T1vw9K9Q7GC1k2CiBfKuxmZocBxCNpkMwiEHUODrJ2x5A4hDj5r7d3IullTW88y34zMgA78NwOSpIeufQet5jlEmlblheAG/ZpJfRUHM0nMLdLmjprSHUsVNrOKGixwSQAJacvGxkGNlRzyjrvTlFgYvQacw/BJfsevhFtuzeNaKp4fI7eoTyOQeIAM6L7B7mV8ouJZ0K3jKfZaJsetG8K0f6HLcBIdQNHWU08pD6mJPiJGLKm8BS3nG4rLPM2p0urZsAFGlj15yOIa4I+ylO5XiKpLOmCjKq8EZOoqmDA72cDsC2MMdOegouHF6sjVFHN9FDjQ7AUg+7JML5i1coL7w/eBzfeOeP4933X49Vh9YCUIxyHNO+HgWM6nF5WH6RhpOTgANkprFrt9wu9IVOOOPObTU/PxOf+MSr8eqrrwAW9uPx48XY2t4AcLpSsMBNHWpeIPZQpxeCG1krkTaTp0vukiDPaJxdW2LKoaER9JSJr2PZZpZHuZHmRlYy0iIo8agOpMyyrM4+LmI00NW7PHdf0OMD1QXovH5sdQwDvyu9sTt0Fhu9h7EUzVjr3eXzbjT6aM9BdPQIwGEI2aXezkuiHqEAH5q70u3uOT4rO+gXAx/OmeUcYeZpUTJKwp7XUHblXl1jFEYHiaLAkvme72f72OTXv//r/1eI7pjnCsSUkUoyUfYjKlQoDIfElmxvUBdEtpDwLopABIxw0XCCkFzfhs8qnJyUDK9IwcvVNTk6DbPMqlfudMBGPVL4oIwN10XYuUO4FHSO3d8ViIxgwNhdkFGiGoWJ9YAEIQ6j05sxMzqjDkqzylhWUwHkPYKO8pzMI8nwnM8se17rfTZIp0w2ZO48i6Zit9U8Qgue+eHuq7yeX3LWVHZfD1/kb9pf/a98tk9xtczpT6FLJzAEhQbaj6EKyBZuRadAX+iQPODDu9t3Y4pyne8/PAI8gPB9nQBKMGL5zc9QceZwT67znCHcszP7k7nPYWwWwLInM2sEzJcp92+ubafhsj94fNKx/YaYS1hTQCGq7hqyj26QKZpNu8cASBV5AX5Teefllr3ct9MATKEEJyfqCZop+oe//RezFTr8oLaMeshDVLxLK3mlbJ7nbZ1Xyo9+9PfuNd4rz+UlPoN2ElT4OYFJ8pO/ci3Mlx6SMpAP9ib5uvxePhee8l3lFdwjD8C96+vrqUT1EJ0Rs9XcTuXsFO+G+l26oA+l7OJ+Rhnx7zMp3dEOfSh4tdnhSV9U6jgkE1MYvUp8+tM/kpFOwbyGztcXwNUpB2WVR5WLrLN1h+8HR8szDgDbx21HB8FzVMO7VKgn/aOx2O6Lt+/fS89cfdPU4FF2jaPGXc99YnIy+/blYfBSVDAmJro6xHZqdha+dBipXR2H2bWcQANj09rdy/OCvWOMjOV0BmtBUDfyMzZex3APAXLWs25INfTCeEHDotugF8/ToAr4vdck+9JlDvU0XlQ6E3I56nHbdeOIwGOMF64v+tlQe8TSw4ex1wQQjQEMefuly1cTKB7QJkZJ7E6xK0NQZb6b71Whuh6O3r9g0YngdOxycTuOZSI+ebAXB7ZMPmk9HSigsXXyMNvLPDNpr36z5uaTaLAd8uwcHTqq/iqbCajsXjIHKQ0zu/wkHeUtjz4kny0NsR1V7MRxayvqoz3xpS9/ObY2dmKv0YCO0g2XD2Pa3ncCwFIX6encMo4etGtI0HLQ3qVdThMklfXXSleOAM5cRvWfk7ypJ7Nt2K1Hgh5Ai5GSxs4OewNaADpN2IZG/EfdnO7A1YULoFHm7FoSGJl6YPt1wWB3RJe0t366ppbZHJft7bVYWr4dG5vLGZGSuD2AiwGcyyFHPrL3VpAD7MLRMHUePIrWwGG0+trRZj/sO8LJNQ+sODO2TXlDeaeyz0/IUil2ASSc6wdo2NRies4JVgTKeR9tIe8pe6mnOBanpfCuYO3Xful/IgmeaftYYPI7v/E3IaD9kaM5Zbyfc7KcNF4wCIxSgSFNNMx+XxNhMhwHGEGIJxDWKQRwGm9kCrTsMybHnZQM4Ta5tApipnH0sAdRWsmUehdCLtUIDPFNyjkFpqOk8WYyDCZRVKpJXHeVoICifPa8iNVuAftABSUOwzM72+6XPqkpmSG2kNZhZTlEFmVmKM0s9Xy2SVjZx9gRMV9MMbpK0k2a5G+dT27d7p/sa0QQLZOfMzTH7zJE7tyWjSyTep5neK63cg5g8kno6qyTHWMCg7iGgdGM6giMDiNKmrL54UmZvv3GNdAWbEZZEBzASTFMnfpAE5nXTG7Pt9vS0vssczEGfSgwbEwqD0OAnMnn2kaG+s0+N4xqeN1k3yE8EdvRReg8qqi7RvHpzbrv7boaJ0YNoR3CE8gwK2V6QmtHD51EY3uveJ91k/QK1Ur9v/W5fzrbD/7dyfcdOn0rvZSNYshK10ZHHiSFv3aOtk7XE/KaLh09dp/pc/ykejISl5RUe3EyH4PGyvv8zrVducwd5tjc3Ew505BsbW3mnA08AL51pJw5ET7CUSoYX3bBiWDkDIN3iCwf9Q7GTpsW5Pjc9RcAJiPx4guvoEvg+4wKaAzh/U75S7mLXvC7xlJ58Rr7x10ht75wNYbr03E6UKE+8JEjN8Ym46Q2F++vNmN5fSu7MyyHjpAPcJSEYMhuheoo4IHy59wSQ5UcFuxoljqett2Y5k/p9DiLpwbPhFQdKI1oTssO38uTdmtIOp0co62CHiNN5p5IY98lwR0EYFTSSKs0zy5ykIWOn1EF9W7KKTSXzjaGxtroqsmtdg0YXRCUOETX+9UL63j7dhYrhya9TkzPxEnPYGzs7KJHnDNER8Hke7tPBjDYDcpbuonVpUZvjFDnjNq0xW5zLx095/uo4XAqegJG5V7wa5ky2ko7yy86mM5lcwjoc0BDzr3CvdqTszOT6Xm/5bbOvEPQYxRUXWm7ODxWHZkJ+7xLgNZsNRPYDWM4Vx/cjJdfuB6tvcN4/atfi7WVhxjxR+Gigy4suddqJXBYXVnNvBmHAW9vb8fjx0uxBqB2BI5rBunU2mWdUZDMN7S7Ud1Vcjucjt+RUraBf3aBmXtj0nKT52/wLMuso51zn8A38qc0lDeUR6NcPtcZZQU/XZmC8bP+2i11WUf00vYcHO5C60asbzyKxt46gAQ6DcE3VUBJbSAGOA6YFwgwiWF4ZxDQMABw6kUe+5A3jic90DD/lO3CQwkwtGe0mXxrG2bOGY8RjCS2Atyd9al7KQ3l6gIR9YMaQ70ir6oHfI5iaZ1sc4+/+uf/x1brmbaPBSZf/Ke/nuFNE06dNMx5QmQU+3OhWHqxGYY1DyUNBOAFwTXH4Nz8XO5TCPEEHu3ExAReRT0jJA7JteHsgtFjcVf56Bl1M+9t4K7ic8vPHvP//MA5ipFggmu5vgARgAlUy0RLPpQRKCcICbsIXOWJwKXXBqFzjD77hwBFUIJQw058Rmm5c63zM3R64pL4hrRLl5HokKNCSbmLwrTBOuWz3F1FLqt5kmekcs0/vxcmkWUSNXONUadjmHW4/lJUJq9Ca2gEt2SjpwzDwNwzPmafvU/2vW6FwT924/kmpJmV71wmWVYUusObZcCcswDA6bAy6yAIUmhSuSIsOcJIg3NgN47KS4UCM0IT803s+z7GI+sHcKpsRyqGLV0sq0SqqqMYiW6Rn9pMXtsBcEj2TLgGeJk/kVTN63tR7mfRaO6m8jNSkh5ebnlV+fhfyPaDfb+8VPjpydb97rErG/KEu+8up5QfWQ2eU4miMJSN/CWvK8enZau8C/oLpL3W3/mN2znyGzTuenblps4z4UFUWSpno1fyzub6anqPxVExFw0Z7/Cu0UgXJcsuTnRJHwbgpK8SjXZPHMJ/llJg4rDLy5euYPRrqTDzemQsd55TZK1ESjwKSCS9cmS3hJq9px+dNTEf4+dfjLGFl2Jo9rmoXX412kNj8e79ewke1L52s07gMOkkObx5ECM8wmd1lDytsTJS4LuMKKjPurTWyfAaux2ciVZZURZTN+Sug4G8IAOWcWurkREk81I07jphzlWksXVuD9tBYKMBdj4O6yOwM19EXZNgkd/s2tBo2qVqkqkOgqNC7OI9w6EyMq2Xr7FtI4sam0EMrjNVD1ZGkctaUISSoAo4UIfpZOYoH9onHUa+a1BdYbfMgjuK7LkKblmITwJohD3qJKb+pbzZbUKdXVtH4+s8MHZ7WPYEUPIBfKaTK7+oF4ygCox8XwIZnmnEVHqmo9kx7mk8oaPfuxHeJkb70uXL0GIvvvSlLwI+1gAJm5mw7Mysq6ursQwoWVpejsVHj+PBg0exwvfHS0vxcPFx8q1yIttYb9u9DMWX79g7AEMHszi37WxDFy010uQqw1vbm7TtRtZZEOdEa9mFb115rrufjSYJSuVnSJW0kG9TrvnXtW/piHFC3jEyYw5UY3c59o7WkBtgdkVg0heDo4BRdGRfLrJnI/MQu120JWeAkux20SZqW+Ab6uA8NNI250Gx3rSLCasJLqGnYNj2SGAi31E2udo2kQbqhNQLXVCS5bUeRUeU3BlsOc7qr/75fzPr8yzbxwKTb3zpH6L4y8Rihp1sMPsV0xBTHOfjcDG1sXotJqbGY3xqEoUykbOizs7MlNEz44bZ7abhfrtoBCEixU5kxIZPZMkzrVxpRJVp2ZPZ2T88x19+hzESlOTvxQvnX+aQ+HsOR0ZppKLlBxWaXo7dUAq6M6s6E631cViigi9vdMGKJFdg+EeBUD78yGl+K4Y3dz5nvzvPLgxm+bmos3UbrTScSFSPBmbifSa66aXkMFAlorMp2NnocmlA25lPx8j4bAz2llCqfet9eAl6D1VAQw0GtVy8gT1L+z1t1tXy+K72vjTkewojZYCDVT52vVSrgM6qSAgPAYYWvJjEJVPnlMlplMp0z5m8hrKRqXcBDibV2hev4h+hrNK4vXuQtM2RO09IVTbK0mzu48Hsca0eq6C1REt8T5c/HE3k51rNuQWss+bM40cf+Ke9+f4fbhnkc7fkJ+XQBuu8159Kcrb08Fr5ye/e4/UatlK+cl/Zup9V9iV65+4ZW4rruafzWr6VZ/iUQnXbhR85UaJkRxgG54nYBthi2HFc7K4pidI9cQTgNWdJXulF/k56kNGzkTg8NqLBs+BJkxOn8OqvXr4WrqviqB7DhOqIBL8dg5H1oxBZHuqmYs1inikTggPzSnR4ysi7w8BDB6yYKH1/+X4s4TGbQKlT5GRhdi27yOAQhrvKZw2I+QOCimPkzSirht2ogjLi+01CTaDelWcRgKWgXkYtNMx2XUhbDZlhePVeccB0itBBPN9ujJIDohwil14PSDDU72hIr9O42/6+Q6CgcSur89o+vNPdUDv3CQB9r+2xtvgIHMl5ylXHaTzjfZXaVDT3jEw2smu9WhmhfjgEh+04wNj63KQf5TC5ueQRKn/KIyCG69WLtFjyi/Xjh6yLv3Xnm3GiMHU0lSo6hmc6T4j6yyiG5VSGzbWxfWW87A7gOt+/p27hxtKNU7SitKIw/OvBYR6O9bWN6O/BeTzejd2Gc6tMoLdGknaZEJp6w242ACCOkg6ZeYaW22iIyajzs+Y2TsfoqIDCHCH4EidJnSiXFwNuFOk0AZ/3mwti5MdJ0wQnzdZ2tPacpK6PMtR4VwG2aR9y1/APZFs6mEJwKb9KV/Olko/Zsx3ds7YlB9DuoP2Djdg/XIKHDwAi2J9h+AcgMgDtzMPKqAbPMfhyYsTfNgekOOLXwSjFSS8R8tJtJD21P9wLjTxatgTVqnye5V/yF81rE1sm7+s6PDTxk6KqX/jjSZzkBAX5i7/0QwAm7732Ozkluujbfjc9WCepcXd0zli9msDDaEjO/zFedkfRuAT4UMUk1UomqDpiphsVMfcgZ3NU2WTDdxrEzzKRf9Q2AQh/ZQy9SghhhRncu7kf39QV4vV8gG4ItTwutXgHxFao7T5wz8m6+K4iyPlOBCYwfg5zSpCiIAJk2GWkTPDlvGiyTDaHsqW82Y8mMEnG6hgI/j3po7fRyzWpuAQlnWcojDKS01I7bbXdFQnZvS8b2LAmYG/hR0HEeDgOaVaZGVbrp3LQZHKM+vTrsebL2J9tS6oKNA6kK++jbDmNt3zF8x1FJRNWKoC44f44bDsMEUWRdLX8CkSZwltUT9MlTezbTsXTaHEN9OEaQaxdf008aSddGx0tyXpPtoLktzZbvPcAQzEMDwnGimDIHwrAQY6AMEMffhKR5TM6de9+7WzPTpHvZ/t2b/nhvTnl5CPH8lk50IvUeCtXUsLz3ehJuc42Koq6UKp79LcCTAT9cAZAU+Xir/KJ0TmNkE8sOJrP/F4iAlyB3Ll6qjkaq8uLsd3azMiDu2B2pOookhPat8H1GCOAqnruWBAxVIVxigGTly5duhILs+fjwrlLgACUe+oNgE3Kmoqe78qbfJi8iEzwPWURZkvngPool90uLoGzz3eepIcrj+Kd2+/Hwd5+TidvVK+WeQHQCto4AZsynxOWCRAEFO125iBkgid/6o6iF5y9VAODF8t3mdTcjJRzdEujsUsZBtMYSzhBQNJfvYS+00HxOuug/DmTqAbPrisNe04MSX0FW9LNfCubzEkQlTHBklZD4GdbppPCfZkbgnPh6JB16utsvPhAMTk3CUuMoFNqGDmjxr0xqpM2gDz3qAdc6wbDb43gA6MX1jPXR5IHrDO7PKYOtsx2fQvs4Jjkj/S60wlzMrmjpJ/PKZFtnkz55aHxsUrSSRDhD0ZZKqOO2FGXGxGCbtRhF9pLM/kso2PwgLxqAr9Bl8d3bsX+1nq88uIn4trzn4V/XoyLl56LiZkFnGVH15yL6akn4MPp4CcmsFN8npuZjYsXLsbc3FxMT0/jhMMP8FuJhjijsRF2HDVzTMxHka4AI3nJ3VmCW41GRks2tzYT3Em3kcFReL+MGE17kk4xtJNHqXuueQP9pUnhUcABNMtEaIiYqQi0QQLM/SagZC9a+5vR2HsI0GhlNM0h+AMDdgvSngDugWHzlpwMjuPwODZ6EhqNA16QL/mHZwnq7DnIxkJO+nuwRfAib8+/IuG0D3xnQ8lTaVOdL+uE3/3ONeaMJTihIS2nhVZb9PLM8gwakdf82i//ELpyHtz4g9Lfxm44zv5Ex9qbEOQuKBGI2D3jCBqTwwy9mjNirknmi0hw4ReMJfAoYbECRp7eZVb+wXwyqDRR0YrqZFJDT/bPupv3IYE1hjAIn3OHGVL5pAKyYYvC9PEKkQi+zLpq5ITG4JyefRdUKEwKj8olr+eY6FZBhAHKd38D2av4qZd1si4CEZqkU24qQePYxAlcfK7P9zNlSTDC1TJcdhudgNxRBk6WlTkt6e0UZhiunouJ+U+iDFDOZh/xShy4pI3Jx2OjPtsXdun4bJs0E5DYNSK9rLdRDeli36+ed1n7w370ooibjf301lQUbob9TLZTiC1CloI2tEutsd3MNszVllEirrG0vbUNH43yPL0/2loNlfTrQbCbsb66A/O7pgMCZjfOh9XS4+K53GO2f3r/5fST/amPna9/Sptt0N1++G/vgpKPbslb8Jp7txyQK3kpP8M3ebbTdn7/6NE2KRFIv3OyQ2ebya/a/I5OKxtHPzoM9QBv24XZFhfv4423Yni0lkbfiIl5FRqZtdWVTHZVhnD1olqfiV6U6SB64xjDuNdsxcz0TDx39fk4N38Ow4MhR/6ym5d6a5RSh/QWz91zGrSUS6WO8ipzGkZ5M8GG4BsdIRk07o9WF+Mb774RG2vrMYmxyqHMyHOuw8P1TtNulFhwtg940btVNqanp/KZ5nxoZPRiBSjqOA2JkUN/04lT9+gx5+RplCUT6NVXfDfU76KUKVcVI4fyv0CgOF7qGamauXu81yn3nVfE/BbzGhzOTAtxncZJvVMMmzkqNm3JeWill6xc7mytoS8ADNCmPlmP3oHRTH7VgxYAVMwXQwe55ovPlAfUkXYtGd3JhHXKoy6WJzS0Ho+4X3qnXFJ/7YR6TX7wGenBUzfrLfMYwbEeRpGMZlSqluEoaeYyHxpHIxDyBo/M/B+7kXxvAhxokzYBgJvzZAz1A6oqcbDr1PD7MTd/NcYnLgA45mNmdpZ9HkAyG5OCkfGy1plddE7EmYmttLHzzTjgwllYPW/PgCBC0GFkJIdA7zaj0doBZG5TvmaW2fZxaLf1sovJ+WHsQtqD7zXK0s12TkDSPwSfCCJor5Tds+QLIybmHEnLLpgr8qvcFsf7WCDkOjt7m4D91Whx7KVthiuWdxb7ezlmp16kns8DwJ6PhYWX2F+M+fkXYnb6uRivLUR1ZCqG+uo54vQIgINqR57R9bxLYMKb868X8KKc22ZGT6ybjmtOM3+CzBmKgddsG9dV82jbS4vSxaMEat1Ku3v+L/0wgMnynS/DbI5HdySNwKSMpMkZVmEI+xzdR9iNjgwNO1wTL1eEj4RYUI02ZaahLbiKgc8qvzxqEO0W8OhOQyCsNlRe2wEbCpweQOaHuB+UDGsZXiaxy0GBtyEToPisjoJ1EyBIJ9gdpVaE0d8y0iL1/VElB2PwLb+nR9Y5ls/+5hNohCR+2W0D65kgiGNRluWd3kbzstmCvo/yORkbzOHiYGVYmRMhOW9CO+uUi6BRj6NDvMz6tahPvwDTVlLx2q3hkt+H+y6g5bTMPN/2txC5f++bdPIeJ/kxuVUl4yZ6zxWBqZ2GxBktjw4dmqeg4R3i+DUaTkbkzLEwN0BPJaHnJhIX3GV/MvTY3mpk+znFv3kiPrOF4XFUgx7hgXXlOp/T2MXTXtmAFijK0ToKZAh+gs2tFgKTbQFtBUf2eZbaljI/2bo0KHX709ueLofv/dZ3JyiQMf4lt+/0HM91d7dkR/9zUxbldWRNI6YC7F730WcpRzoB5Vrul5/94zp53yeiqxKwuNkmDjVfXHyYzoKe5YOH95G/4xifng/nLlGRGiF1ArUdlLvRkYND+7h5Ru8gXwG92T2ifB8DAGbi2tVrcX7hAjxeTc8woyQpW0WBGx3hS5IeaU+FrkFIeeVPg27CtTyktnUNKOtiIuX7d27E6sYKcjUQ1bFx7hfM4HxQDvlaw6nRMVlTx0VdYeTGta/sGjD3SjCkAUkQRzEELpbJvBFl32T7BOV57Vl2XzkzbAKWwTKRI69F1koXSXrgvLvbZoIBo7d2sUh7wYrRKcGQ86EIAqlOiepAR+U0ARAyZTeaXr1GWCC2uvwo+ni+smqXey/edf9wLfNL7AoxNeHQicbQo4IHy2Ux7PboOpWl6wnwhnw7esjZYo0uCYgEFS48yusxvkZ2e6GVyZ+OJipgzN08HWki6PE9XeCo4RfM2WZOMkYB8306RS7ql90ulF8aG7GwDSrVIcBEFRr1ZrTi8epaRkh6zwAydlXk9fKJSb3DOEU6luor7ZP8qC5xbi5s1zA04JruYArbVLChrtrm2Q4T3gR0bHPcYRc8qY9rozjiGRUpo0jt0mtwjyBKuplIbTtnF7fdSrzfdpQ/BbLyQ049gV2gOIWHKDNV5wpt32Hah11A0eb242i0t2IQG1ufuBKT088jJ8jIuRfj4sWXY+Hcc+xXY3b+AsAeh3Z8JupjUzE1vhDT9fNRr0wh3IBE6Yuuz0RpdTUvM4qTOYw98KIylACFEqh3BSXsvaeCZXgAQOOkf06eVkF2RwA2Q1zXfyy0Kc4BXM5t3n8Wf+WX/63k52fZPhaYbD16vQNMqpmw6voI5omYtW5j26B6BdmXBkMa5pOJFb4EB6IoGkCm9Fw5341q2OclkCi/uyuM7mUcd1mWW4MtarSroHs029tx8y5nLTDxXHbr8AyRuqoqPT++6zKW6ITKVoNfpnPOoasq6wQTCVkSQGmo/Uzx+C7gcPc3mAlBK+e4rrPrSyjI5T+NBoaWdwqA3BP5HrfZMfIAEPtvnaFxb383s99V1s4ZYLlUTDlE7kCANhC1+U9FbeoqDI0wIcTDVRqbupzC0OP1gRgW/5WXs3WPH7/JMKUNKDt1dUiwURDrrBJ3qHC1aojamWGNnPj00rfdC/OaGOvEbDR1KtaRCp4P9FXRZf8wZYUQCPEOtD7G03POBt5HmzpplIv7GQqU3jL/IcBnfXU7GtuNfMfY+ESMjpn7Y3k6NfPY/fDhZqn8roEwfwFXgM9pbMs/tsIP3W8/nM3nd7dSno9uHwUA3+/2vT5H/s8r+c82MdJke9P0HTqWZ3UNYQEi8DP8mqFbDJrskdfzu1clv/sMz+Q/FWl/bG1uxtr6Cs+QBwApjx+i+06iUhuPHoxQhfZ3aYGt9U3Zy1xyruNawMkOSv4AGU6D4yQLPNX5Ja5cvhIXASZGX50lOSOv8hYa3F0lnuWnfT0aRbEu2WXFLsAertjlxyMBxc5sbELeLgb4jXffiPv37yUgGoYXNVDOt2FOiTlQk/Cf9DCJ0/L43PFxwTR6gnqpc3hFRnGkTzpOyK4JvhogHQunP9Djds4noy4aLo2Rm6NJpGE/QEHKapSy/tTR7gt1oE6BvCv40dArnL7f9hkBTGjwHaYsIDHa6eRn6lrBv1EcIzo+R+Hda27FxspS6s/xSSPbM3GCYcnubIrg5JlOYmjER0OuwTKKqkxpYDXm6v4y5YKj5SgjYmW+jFEIjSmVzue5Jowr+RrdFoColy1Ps+HEbTqSBfRaL/lQkGEkwaiJz9bO+E5nzBVMSiffaxs4VYWRZaMtrsTu5J9ygPVcXN2M5t5xXL5wKSMB2oj9HApszoy73TC8H72XeVipo0sZtD0CJde9SZ28i35mb+3sJBBZWV5EPz2mDluZ3OroHMtgFMYp+l33xmTXoQHzoeAxJ+izy5ly5HD0tJElDWIQHpF/rUcOyuDdHpWqzF8UTMG7aTsA6ib0NnfWY3t3I060AbU52vBSTM9cjrnZi7EwdymmJpywDRAyNQdYGo96bSrGxyZpm8kYH+VI+UyuRlMDHUYyAqic9EPn4Q/BCe3cg5OQ4AOisOfaPQlSBCXqdKHHQIwNVWOmUosLvOM8TuQ8n6cqY1EfqaUsqTv2cVKOqON/9S/8z2T5Z9o+FphsL71ZCJqIUgXhiJyCZt0/nEBMwUFppPKC0DKeQpKhSRhTpvJcAhSOT393V8iSYWmgBCUJHowg7HMEjMA02YXj8/zdLhCeX8CIoMQuEbQdBDEjXW9dof4QkBwjtF7ns1IwlHMMI40g6IBFc1fANZYJQjgmE/NZzy6Th1TYlts6qKWzxh1DmApSMSoxFS5I5hP1lgnMWjnVtdERhdcsa/ss9zHyGm8FOcECyvokIxSTMXPtp2OwOudM29AeRYvedlRLrToYY4CUblgwmeYZNsvrrkdiOFdw0EaQBJK2jR5f6eYy6Q8aQlfrGaBlv9t2Khmlugwx1Gs7LSFm6NI1HHqJhlhrdUP6ABCUhdngI5V63iuj06Rctx9bG1txqCLHI+jHy6wJTBBEBcisklRQXNvcPYqtxl6sb7Ti4aP1WFzaiGVAzcamYVeUYusQpVYETw8lw8mW/Ye62Qbd7U/jfR+3dYw1Sk4yS4MPvUH/S/nwvL8Xw1tOC1htb+jH7/JjF4QkZ3NS3vdinsgffMT/Dg82iVKZN1S/uPQQgz8UM/Pncx6Tg7bdHLvIs/2GvKONhzyA4dJj7hlK0KAhyuXokc/JiYm4fu25uLBwEWBRy2hG8qzvpMzdcrurxN2yS5Xy6bUq/xrxQSeQGuTcEYb7wApGbGxvxutvv55ltpupF9BvVEMdJ98IcMyrU0azGxY5SI+Xc2VxOow270gphz4SRxDg7K160ibGZhQEXaBhTo8Ynu+3u4T7pGmuR8NfMc6lrK4GrE5xSu9ceZd3avzsMldhmaSpHjFZ3sRzc61MztS95n+KIcA/wtjQRsiZeYHWwXVyNteWYmt1OaNAkw5QwKN26LT5J66DdogechE6+SXnpaLcOp7ptHGPo3kst2DJCI7gye/WndYEyMhbhecsu+cdaZTeP22VXR6cU/7N0Snd6AUYHQCGzLeTDka51Uc+WxAh3ewKkfF8lu8Q4J1xjbkpOccRBlWH5OtvvAfA7YnZqRk8enV8cahsT3lfI1yGYqPX1AspD7wLfkuAx/vkXefgWV9fjdW1lVheApBsrsb21jrXuFaOzy22yoRsF5h0FI/pDba/oESApe3a2d6C/oe8awA+G4aelYwqWWcjXzlRGe0qD6VORcdaxzKgAsDmNZw7ONiNBqCkyfFsoBpDY85+PgsYccmWWYAHQKTqqNmxGB0ZyZGzI/C188n4XR4yMli6QAH4IR+Zz2eLwN8wz4D0MVqCfu9KtVuJsnId7arw2NUzDvi4Av9cnpiOhVot5mvVmEXG65VR6tZJ34C+u9juvaN2/Nd+9dkX8fv4iMny2xDLEGLp400D2GlQlVBKOpsF91sXbJQEG0EDe16roShHNz7m/X53t6HdE5h4L4xyZBIWgCIjJew2oA1lAxbFWQx/yUnhm+dVqvlcwRDn87vXsHNeRoW83IlB5HiGB2WiWwIRftOoCkYKkjVqIfOUcwpLJiTlQ1TMVIKjDJbvOhPVWzbv05NxrQcXddoPJ/gRhR+gnMtw5RN+91gE8BAucTjuqSABQopLh+vnYuLij2XikkI07OyufdDq4ASkjvKAowr7uBXG+dbtyRVl617jeZWiyqwoOYpEefxdoSlC4q43WEAYzItHWSJdXIyAq6B9pqFt+cT8gpyu26u5189ONmXfuMDKuktrZ2yUZ2R8R2m0dhrR2NzI4jlvxfjMWDiHimstbWweYei24v7DtXj//Qdx48bteOftW3Hz/Ttx67bTUT+OVbyl7Z1dAI5LtTfz8+mJ3jKA2uFz30IHN3nx253/fran6fr08Qe4ffQV33ErIEP6qk8SmHVorWE3UliMyBMjr/wUI4kcwPd+90UOicym905+93yX67ykiIJDKBupiJV1l5S/e+eDmJqZBpicg89PYnvbSfAmwlF6Tmx1sLsV52oRU8PcDxjQmOYCmcjLKTyyMD8XzwFMLl28gtIvoyRSOcI7lrdESyhVbym357v1yTKyZ9dnzhxrErf5DdQZ3l3HA379nbeisbWds9DuAYhcs8aFzNY3tqnZKZ74UBpM3+vowfpEPeVcOuj9+h4dFemZug06JL35UwcU41RmSlZENLh62holu74L3x9kd0dew3e9+JRzDG8mS3J0eninaXBdG425pFfvpX5FDyi3OoaWTLk0iV4trffv+0/Qn2ivWHl4P5rIl8m7MwsL7JcDskNvjb+TmrkyMzIMPQU1GljpaTmVY9+rfhboq9NzvTR229vuJuWaq3gONAeA2d2qsc68kQ5wNAqi82XbWX6jKGV4MHTiHumbCcUD0h59T6XMTZJf1UNGcWx09RVVTZ3koyvDvg9DuH8QY84WPjoSx+12ghffrKG0zRzdZRdzAhL+tDFGUZrNHfi3GRsb67G09CgePLwT9+7djkeP7sb61io6pZn6XDpkHiK7kS3pY5ef7SQIcNMJ127tt/dy+PCu+SZeNwRIAGDb8+Dgi75BwBF1MYcvI5DUtWvHBCYu2WAXlYxlF9ve3lZGFvcBFf0VZ42diArPHKZuFaN+lkle9Y/3GXUWnMufpWuTOtsTAE1yqRhAerONk8C7++GZMsJYmKIgymHymXax2GfLJZO5btvFibm4PDUb513LbrwaNbv4EWBntIU4cUy9jmlLQUkL2/fXfuXfTto8y/axwGTj8dtZwCwX/3XBSBdUcDqZRQbVeMu8BX0aJeiAE4kvQOAa96I88jH881n+rrfOtVwnGClJoEZBOkdBhUbfvwQYKkzPqRTyrCXJh9ow5cmUnBeZnKXSyJEyIncExN31aZw4yS1XOUYANLQZlqUMGU3gfAm/+jSPKiMgje9O8MM5AMnRCQDkGO/kCOY5bEUTZm7t7vC9ExXBa1EAswtJsENxBT/SzH7sXHsGbigRKL0HBHviaoxf+GwKeR8CPFbvQ2BVDj0xMWbCEnXK8lhfty4Nnt6KUvCd3U0yeL6AIucvKH33DpMULMnIemeOwhkeQRFRrjJtv8riOK+VwVVaPlVe0DY4BJsKJQArHoDKzGn/96Jaw1OAeQ0N4qrBvyg1y85Xu+Na23bjbIW5SjNzMzE9U81Fuu49WIn33rsbN2+8HzfefTvufHArkydd94PGTSEvURFDt7gAtPcIyL0yiuDyrArgBr2fdHXrUqF8627f/O3724qMJJ99eOy+rWxpWJ/aur9/p/NJHA/5fym7p55+7nd7z9PPVU6UM9vOPQG2DcRmpCGfqzryWZ3H+bNyq5LypM/LcymvPs8LNfxOJoZXhyK2S2Z9fSU+uHkjwefE5ETOaeRCm71cv7a6ll0zFTwtu/kq/acxXT+J+uBRjAFcR4d6ol4bggdm48LF63Hx3LX0itMm6/GpOlHatncCKUdsWU3+s3wp+xRLfaQx81qT9NoAVteEsQzLm+txE8Nj9GZ0fBKjgfHEoPr9CGVtl40erbIhMB6pYtAAEL7DrmqjEOqSBB96xBRO+vp5fKzOc+xeNoyPsdzD8LX2eL7GwfWsTKLHMMGzAgF1QuaH8C6fl/SnPulE8achLSuuI2NUza5VmoSi8DwMiR5qs7mb76JlqH/RpTqRrlmTs5Kqe5x1FCNZx0GYmD0H8J8DkJ0kTcuKuHuU3VWdMU7SGe/ZEVTqQ2mhQVUvqmoksW2vQ+ckZxlZQR8IblxbxwiTetw6mkfmZ6NMjtBxEIDtUBZaxXOHvkaABDqCGusvAHEkjAbbuq6urqOb2uHM4543t0Vi2N7SZ9JFH6HvAxwUihxTY2PZPTHE+4zuZK6LbcTDBGLy6ja8urb6OFZWHse9+7fj/v0P4sZ7b8Xt2+/F8tL92GluQus9aFocXF5V+IvnlC4ZysvnjIApS5Rb53n/YBeamA+yHhtbG+ncChLsbahUxzLpv1otibDmeFhf5cf71f/u3Wi1ERPb08nVWs2NWG/wXPjYCL8R6j5tD3bKXRvoCCy7rrKnQfulrcFGpW2FH80BNDHXGY43G02ehQ7lGXBh9J4clJcnl/JRHkydoD1VtixrX4yP1OPK1HxMCbJovzHoa5seAdzOaO8WfLwDP7V57g7vagHQ/tqv/hCAyfL915L4XXDRPXY/uyuEfpeJu8Y3QQm7BPF3r3tagVphv9vo/p7dGDSs6D27cvTSBSo2Os/1jtQ/SbwkHfd6XoaRT21Eux5QshCqeDf8lkqsnEvFJur2c2o6oySCkVJGQZR9x1l2zwk8YEwbr6dHITbbnHM0wikNecJ+DPDYb+/GbnsHMLIVW821WNtehrFLX6TI2bqpUFwt01lnTeZCr/Mu6WU/qgbVYhVPUIZFrcbEwidi/NwnEGq8/hE9kYjdhiFavC6TQq1fhxZ++s5bMR62UQE9XlsMjYDD1S0NS9r1oeB7rcyosJfp5VGcKgroY9vajLbGQQIVSooQcVOGVv3FkL6gztCpbddstVIJ6fHl+f4ymZ7PM7J1bNhza512OIq5C3hz56fD5dhvvHs/3n/3FmDknXj84APevY/nOoHRmo/p+fMxf/5CLJw7H1OzczGLZz49MxN1Zxaemub7JJ+HUEq2u+bMEvv3NKW++dsPepO+hdZl637uysHTv7l99DsnysH/8h5amy9dkPVx9/u9u7t5n+8u3+GJBBdeV4y8vz0BK4WzdD3So3P3d07a5in7HPnXkZ0jFF4z95Xlx9ldaQhZWbJLYWZ6GgNwP+ebcDruoYmx2OsZio2WitVFKPtjgfbsG6zwzN6oT56P8xefiwsXzoUrnJfJ2YrHLPigSWlX69aR/eRrayWvW74yykGjKk8KpLLrkfLeevQwvv7GN5IeU/CMUSEdGEcd+gTzWwQgTrRmLpXDSt3Ubw5jF+Tb7ZOjEHhX6j7qUIYRozGgh6DDESpeTyHYLaeFLjkqUlbgnLo0QaJtgZH2GrYSHREkCOadSwiPnKqkvmIvRhuZA5jkZGegbxeKw2OinKcYxmZea0SiCehvbW3FKYbWaQ4WLl2OibmFjDCY05ZdN4N62b4SQ8V3FzXUcdEI77fbCUykpDrLqeR9f3bnc1JAZeKqq0EbIRZ8Genp1kOdZpvJZ362C8dQvzrROufgBXSqXVZeZ3cRLZq8ttNoJV2NSKhDzF/KYdf8JuiQXDpq0v1PXvs6Dl9fTNXrAFxnVQUAoDRtd5NXV5YexQpgROBx98576JUbcefOjbh392Y8WrwXW1sr6Dmnpj+mHOg1gVWW33J3Rmp2yi4du0n4OmxtjHz7AEMMKBGYr6wsxvbmRsqHgMy5nMyrM+9IPrO7T2Dj5jUpS/lnQoGjrdC/sgBg82C/EXsAk63N1exmau82ogfjP6QtBIjs0r6uz+NMtubHGP0RfLkUgOkCLc4ZzdwAkK+hZ1e21uIxZRTs9J7uoxudbhlbJh9+WA42+aEjW8qYo3fMLZmkHtWBYcCMzvVxrG5sxKO11VgBOK2i65cb27GN/G+lHTiKv/YXfwjA5NEHX0kG7wILmbMIUTF0qZR4uaHDNOpdUMJ5f+9e671l7wAcjxICIfIZ3WGyoruMmBglUYCfAiJFySrg/Oe/3DkH4VRcJWtdanK5xJSpNJZ5PUeuEeXnPAVwfQISBOJIMJSfCyDSQB4JPE4Ng1KOHjvjjjJKYgRAJG3DO0Ww6Hi7hbe/uwVC3Ixtjk3HnDtBkZ4I+xEK7hAAYDLUydFZfj5AKZiRbRAmQ3eGBCm/fa16GT19QzF18ceiNnWN74NRq2PkDykNymK00h8VPEur2aVNqfR32qRbUdgmtEm/bhTJ31z1WYCkohUkqXwyXIlkDA/hIQBQStRIATU0bXuhUHltejw8y+WubSvnYtk1uRcFoiLSe3LSLb1E29xl4bM7iHYXCNnO+9IQoRmfmY75S5ei0dwHlNyKux/cinsfvA8Ya8ToxBSg5UIO7XReAuecqNWdyM9EsKmYmAKwzI7HLPvUtItNQksDONTXIZ92gaWHkluKHdt3o9mzbSkb8uJTe3frfvea7tb9/vS133LOz/x1FYVX5chwz3bu+XbPeHp7cr4Tku/UWSOv4i/dOvJEiTqVd3ENtMol0GHRBCJey7HUAF7is1vylPLLXxvgaDTr/r3bycfnL16IqfkZ+GE/Fh8+iPWNtfj0Zz4dE9NT8Bpl532H9mkPT8Rxz0hsZ8JkO43AmO06PRNXLl/CYI1TdqMmlr1TV+tDdTzn91IHfy58bvE0KK6g6mSJdslmdym8e+uR3YE3cjbrsYk6MryLTNXS83c6ASeLdFbhtc3NnChyBBBi14Z6TaOpnhEsOKKkGKu+7KqUvcqMpyVJVVChDEg7QYOeqsNHXVdGhKnMSWu7OpU3n+XF0lMapN7ku0bfqKCbYMe6tnEmBAS2g0ObzWXQCGSkhWcrw4IOI0TOs7G+uhy7m2vIWite+OSnoh/juLm5HSeUQa/ceu9sb2I8nSLeMijL1I13+yx1E6XJMtvVkuuN0a6WzQiLkdABnJt8b0fvG1UouTQ4VLvOtVJAbDo0MhabUQajBya1StOMWh2pU4oDmY4b7WbOjnqn0B8PjU29M1qrAp4EPmdx84O7AJfDXKF+rCog20owsvjoHgDkPdr8zbh7+11AyQ149IMSGcFIq8/tfs9IBXT+EEx1HNo80o7yWf7Bfvya3xMQI5R2Qzp6Zg+bYKRcMOCgBh0575VmLm9gkqzD0EcEJtDUTR6Q5vnnEf6xuZUh81kEJge76wCQR3Gytxo92Jnj5nIcNJZif/txrC/fiZXHt2nje7G2/ggAs0Q5sEk7GzgCS4Ckh/Fw8Rag7AHHO7H4+B4AZhOBbsVAbzvBiesK6YibsG47n4I6XFGeovkvARjkSWdzmHaWDqYgbAIcbz9ajFtLS3GD/d7WZqyoz/ea0YYftRl/7dd+CMmvD29/JYnllgqBLfvFYL4iqOZRIPDsNoKM1xUoCYykccy7cvdZ/m7ko4AUjzIyRBGcCAw8ci5f12n8wgBFESSKk3FouAzrIsSi2DJrJI2MglBJ+N3P2eDcI8kPz2howQWAxPCgXTCZB8P7ZYIcrpigxNkGOZ61uRugdGYkCHRqF027mZNHbTc2E4Q0DkHKR63Yg8Fd2K7koPDPiqMQc6KqY44ccvIZ6iSQckZEw5f2q5ZJ3UTl1pPj4GhMXfmJGBlbQFkMRGW0H+Y0tIswjgoEitEqdE1CsX+7rZxPoWJX6NUJKlXpW5LOnLl1PxWZjETTJiPq2bjSZv8A74Denu/P2WdVKCpVjqkszORX+PTujmMPhZWzxvIi66cCc9OzMIfFlUlVYGkooXkLL2AXoDc2YaTkCMVxLx7evY0ncyPLPLtwOeqzF6IyNhVDovVqHUVW5pmoTzhizCS4QBn1oggjhs0roHCtlmvpGMKUl2QI6WDdLHn52J+RAAD/9ElEQVR3+050e7btQ9n4qKzwvfu5u3W/P33+o+e8D1bxRH736G9ZdI7y9PeyPXmH10MDP/mR3d+UUw15PttLO0o4X8Nnuyz8c5OmXXL5DPlcx0IZ9v5DHAr75h/cv0v7Oq37SNSnplP2vv7G6zExOhaT9TEMWAHi9lc72djWHgr9pJ+257nwxyBGc++4J+bmLsfz117A6NczKiffdcuZ9bIsECSbNrt0OAHRNMyWLw0Mv1lseTenbKdc72OUFh/ei4Xz5+KIe4Tc8pP6pVpzorWxWFnbSM/84oXzOAEmcUqLAASY3GdulVERI392dZoHYETRiKqiUoxaRkCQcfXTMXoxwQd/Xu/INKMBRizTgWK3+BbczxLb8kgr9YLv09CrBzXO0tx5YTKXBFk0upOAiPcqm1baxe1aO9vpLW8DShrrq3i9PfHJz/1Y9Aw63whtT5kd2WJOjfLue9QPOlEDQyPou13OUQ/KJJgUCAkalPdu1GagdyAePVrCm29EBZDk+jeOABFcFd1t3Yoed12rwyO7rwSSJWfD6JJ5NZYleRMq6shYLx0hHTyTjk38lZaCHR1f7YaSUB+rRq0yEktLa7G2sZ1rAZ0dNOOL//S34xZg5PbttzNCsvjwTmysLkYTgy2ISDCCvUiACY0LvxT+dyvgO5msfO/U1zwl7Z978iO8Zz3StlkuCGW5ul09dlXzogQmYzWXZalFlbZTN2ZEjNcoz12wr6GwCK4YLuA5wN60d1djb+dh9B5uxlCPUY7dODnYjHZrld82ASL87n64jN57HJtbOgL3YnHpZjxafo/9Riyv3QK43I5mY5GXuFSAuURGwNH92DfX0tHBOM4j/MzR2YJL7wNMwaZDKrh3rbnt/VYsbqzH/fW1WAKErcEr25zfR89nG9JW/YDb/8qv/U/z3mfZPhaYLN75KgRS0AoocFPIFIju7neFzd1NgdJDcy8bZIfoCl73aNNjPrJRUsElMDFqUQTsSVSk45VotGWeZCAjI0X4c+0Y+2/1prjHxazcfdaRKJajCvPo7DDagJC9w93YO2I/cDiXQ3T3eadTOisUBRx57ujIeTr4LZFkG6+vhUeHkINEd9rbseXxoBH7/LZ/shcHAhkTRi1TDyAD4c0scGiRw7Ccq8HfEIJcKZfdbhI9ugwVKqTUqShe6jdUi6nLn89hfRNTjo9HWeydRnXMaAmIWvp2DE2Xmt9+8zfbQboXIJeRGk5RnGyLMvqmrD/TnQ8hBQ/ajYzozRh+1lvyvtIetnkm6/IcPzuJk+tsCE4EqHpIKi7bsQyltG9Xb9hhjIPIHgqB50hrM94z2W7AqaXXY+nB7XiI8XCRq7lzVzBuczGCUDs6Y2zMqaadOwBlhEIaqw+gCA2tAqTkF+mEceNVKH7XEOHdfG+bKIj3JX27OSnfmWbf3yZvf7ctDedTm9+LPJRjd+teJzh08/vOg6VoPl6L6uxkGsjuNR6/2/5kUwY10LZxfoP+xXDIC91LbU/lSO7ibHkOf7Y/Ojm/F7mzc4xn8Tz5yvuVufduvE0bLsf1557L61ZW1mJjbY0fz+JHf/qnozZez3wi1ygBe8TMwlw8Wnwcj5fx5k96o3k6hEqsRC9t//JLL8bF+fPhMv8CgEKPUp6M+LHLXyUCyC8c3bJ+1EMP2PPSFpWSdWvsteLrb309mvBcRZBUGwNs4NXzu0Bj/txctEBIAof52VkMrdG9ooyF7eo4R4koyw5/zoiT72MvZQsUvkN5S9RRGmhgzUsxMuqICelmBEWa+qwEFOgFNyjJPdKzh+fvoz+cq6is0eP8MOo9Ab8JuepKdYZRGLtlHNXj0F3J5PToOlINPFhXtW01t/CuN2MCj/3TP/oTccADlUnfwyMyImH5u8YXWJdybFmVY/Ws3TMmLwuQ9lpOeyDoP6R8djMJEFxklPoDIqyD3T/S3mHU5t8MDzuyx3qfUibnAVEBadSNHMiXJvVi1OUv6u08LLRinteBSnA25No9PEOAAMm0GxO8twqNHi4uQUCH4/bG6f5O/OHv/lasLRsVeZzdFs4f5cxi2h15SZ2X3YOccTn/bD8OxaHWpyxl6u7WJY8o4xykwXXSx7LbckU3Fv1oN6bdaM52LU9I0qFhJ3WrZxsJyDPPhDLYtrn7JD6UpyFXRi1wkg+wM6291WgCOE7PWjYN5barySOl1knt5QX9cChAo7cP55rr9gExh8db7DvIZgu9scve5nqu6Ye2vQf5Hc0Yp73wNyBEYHKC837cAzAxbQFa+eex69zbw9A6bMfG3k5s7DewgzgW6HjppU2ym0ugWUEOKv2D8Wu/+j+iRs+2fXyOyYPXk9BFyPSITzP8lsbbCAkoVqlMMAJDpeLSaNIaCU54Bmcx1p4vzOCMcv5eFGBRaMcwTCbqeOQv7WkSHebh3Tn9bgfV+j1j2hxKc0I60HPpjtEIHtIoe7ELCNk/sIF2YxeQ0bIP8MgIRyOagIv9oxbX0jDcJyixW8G6OZ9AGcoL6HByG+5r7DVzJssmSLx1CII9xfDaeOyGvVwauhdPPUETzD7YB1MizDlxjcCE8w4pNPu8d5AGlumsQ9IJwQun2+Yz11Pj6BuejulLP56KoF4fikbzNEa4b3LMiW2oehLwe9m8rnstgsd9CpcRC0O10s92yuGN0NpMf7PeM7KC8rTNXCvHYbs0T/6u4Jo7Yt9zVzClm3wwVhvN9ssF/HwGbSy7u3qnfcrV0RrXFyDk9NdHoG49OiXMuQ82VhZj8f6dMAl2ev5SVMYmc92S4YqT+rmPsTuJn7MpQgt2lVjmxxz2xPbOUWzs2H5lZJWeuxExh3mbu5BRN/tvqY8le0Kbf/lN2j69aaaS+k+d93N3Vwl1f3v6Gje/ZbK2LMLh5j/4Ynzjb/+juPr5z8bAqCvWlu3p53jsbh99nk/0Zw2PD+/1C+2uytHwCBS9W2NpqfPIM1IR5+38ntdzL5/VBU9GW2A8RIS08927t+P1r7+GE3AU8xfOZy5Gc2sjw+t2wWk4+gDpa3hZ6+vrCUTtgz+3cCENYS70OV6NT3/u0zEOEJ2uT8csAEGjbhmy8L5Tm2Y93FUHfMifs46UlYKWy6038ubEUhw3Gg4V/nq+a6heTz6za0WQPTk1kTy1troBH49haMcSdEuRlqAa/VPyKQpQyLwDnRBAgt+NejrM1s1JtiyDc4vsYZR3+O6Ce4Lt7LrRqvBcy23k1GRGJxQ0OqFM2QZlqnp1nrx6Fi6S6m9GYSyD+SuCHoerqiedd0NPfN9hv1yXK+buNZADHDSuPaAdrl69Eldf+SRO1m7qyVGeqYzkzNToVbuKd3YwftQnu4qog7rCmb0TDKqbdLgwPl4/YMJyzdXnneHUbl/qJTHYHJVjsqkRHmnnXEcmqztfjPmAOVM012bkgHYyH8jflNGM0nBe/rMNBWcwIHwpuBYiChKgFSeGh3DWRobgp03AmeCtP8ZwppZvfhVHxQRPgAj3WSweweNS0Sb9U3/lD8pAsSMFhNMGHDMiKBDhXZ7vAgf/syy+3yHb0tJyKRc5DDqBiRPylRSDfvjeCQarVeQAnT5eq9K2/IY9U/9mD0MyLLaUh3d3u1gEJs3WRjR2l3CAt7E5lAl5036ccO+Rtq9jiw579rAth8gj5QmAZR/PE3P2Q4MheHaIQg/y2Sg44MRrT/qwfX0+D/uHW+B8U+psnk67WVVBTAGCZxzPsHXH2C/vOx3gO/eacCJ4lAcqAPwaYHWkfyiqtOcv/uJ/V4o90/axwGTt4Wv5wvQ+JGAaJSMkVEahpTGlZ/FcvI7PXOdRZlN3OXW6wlVW8S3eljfZwE7EcogSOwQZHmaEQ7RXvovcsltEPvKBqRZprAQxgghAyAn3ACQUvjYozvyGXcDEDoh5Z287mnazACYa7QZApQlAAX0e7kTThKJ9Z1vlfp5jP6bZzN2hu/YVm6xqTsQeBrgNgMky9dB0Z64JAxChTHo6/QinwDvpgMAJLGDFDwFJghKY02sFMTa+z1EYvNZqOeNeEXzoQy0Ha+di4crn4sL5qaTt7i5Kuw5jDxZx+lbD85227nXlWNrK6IhAzva0e0e6oggRcKMJJujuoUxSWNhVHE64plJSSZX9KAGcn23Igvz1Jnuzn9q8Ej0+udl6bW2s8+4+lNgYbefwUBUzSmu3mcDE3J6dnc1YevwoFa3JrZWxiRhwSuchvIuhkQQmOcswSii7vKiMemt/9wgl3I4mgKSxDQBt7KOknZQPgZLG0N2hjalMKd8g7eW6IIUD3b5XWn7n7aOgwB3qffj9u23d37v3dbcn53EQvvROLP3WV2JkZjKmP/UcJ7/5vu8OSrqb54sMe7nl0wgUJWx/tgqp8Icv/fCZqci5Ps/xnb1EQ1FQKG7v8bOKfOnxYrz3/rvwQCUePF7iN7seR+Olz3wCYzoUD+7ejZWVdR4wgBfbjH3AKFA9hlFolxbm4tqFhajXKjEzM4VT9CiuXLwaCxcuphG0Wh9GR/KzRdObR6848grBsXzF40eSABleYz2cj0NVv7i2HO/fuYVuiRhxEjXOWXdHiYyN1WNrcye9+/Gx8XwJpEm+cXSOU5VrTHIacXUfv2VUA30mT5tEKl92jZfGSb3VACgYcbD71merI/T8NWDqwuIoYBB4n1Owy9M5koXCO9u2v2XUhnf6biMdGso2YEnnwPC69DBqYHes0Yyc+RXDr4MlzU7aR7G19DCee+H5qEzNxREvEQgom44UEYQ4wkaZbmHc0wGk7OmkYHitu+DAxFdHGZlYOjlVT51p0qvdTdoDnsi9JWLitdJBANeNkFjO9TWnvafBoJP0MYlV+6LH7YgdE1xzan+7ytShXGt57D6Q5vKaUSDfYZRrGPDmaCCj982W3T5DcXFhMlqP3gaQbaVOg8qFv+UD9gQZaXyVh8Ij7hkl6ewQNstYwHn5vby9WKJufqTt49E28j51oW3rxHE50R3lL58r8JLrzhn5RY9Rdu2CMpjvY5O3M1qSb0BHnzrSs4U+xp41H2PbNjNd4Ig2d90i29EIxoF2EBBjaoL2M6Me/ukwGFEBQITgAzDR02tkBf7VOcYOCUj8TXCRXTfIEb/wG/eI6LyfXd3Zi+7sM29rSJtHXbFHdvcb/c8dOyH4HAWECvgF3D//8/9a1u1Zto8FJusPvpZMk8BD5WQjASbEC372tw+jIRA0V+bl3IAV4Rx1gSHdi5KQERUG20GllkQ9wpAc7Gbuxp5DbQ1dASIORIvHgAH/kgEOuceIho3VjpYJNmYlm2gKc+wBSLZbO7HR2ozN3a3YApg0RJtGSgAnCUqOBCs7CLTJqaJRwI27SVe8Q3TvImQHCHLb8xjt7NawwtRJHKHiV2AUwoTgbIm2qY9T9SoGAyjeARRQiRDRoDKfSFRm0DBwvVP7lrUJVM0KrVpU0NYbY9PPxfVPfD6mJquxj3Iw87zemVCNf8+wFQPzxFj5udQhFbhCemqkRCNjYttACqeLZgnQHAZo/V3Pw+4nig2osUvEnBGUIArH35MHfDyCYIjyEDq6WJ8CZ9031jbSYxxAGC2TYEc+2jHUTJs5lG19dQWDVo2JuXNRrdVjuOJaOa67NJrCrPEQkask9LYclqwhcd9Y244djs6wKW/YJZeRPoyDXUeOXsjRTBVBIsqTwsrPlqXsP5itS+dUYoXQ5Q2d8x4/uncV3kc/u9ktKQZ4+MVvxMafvIc1HYzLP/ejKJqk9odb9/ru8dtt/qQStD28SsAmz/lGZdKT3SiNxsRNI6rg5nPz2R1+AgV4XxppZER58No1DL+y7KRqDsVdXduK27fv4xTwGJTU9NRktFuNWFxcRMnh+WO8DvaQOYCkQ219+eUrlxPMLN59GFcuXY1rz1/DECIf2WC+VR5mtzSQIXVLKWbhT8Eym46AZfWcm5GUG7dvxetvvxFj41PG1tEsKFk8WddyUsTXVhvw2WgCIUVbo2T+lXwp/ynLZdJAu2YwmglUNEwFHLg7NUA/5y2XBsucMY2htsbmLdMpmJtXcvI0rhl1AgU5Gs3PRmvtvjL/o8x2eppgRkDvshXUKsGAC89pGH2WfOLRyMnayjLya9dpT8rWCbqutbUWFy9fjfrsOcrn4nolUVdC6u2rY5Vdj85JIWB1xJ76wZFVPkv9YDetsuU0CBnRoZzWw8oX41+cNlcnzq4Z+MJW8zrrpd6Xfxzxo0Np/dTF1tfuG2klX2rUHRVVIhZGQO3aKVvKNtc7zFi7MDM1lmCm3bb7GYPYT7st34jj9jYiYwTbKCn38VxzRDKvUT3Mu2QPy2zb5H/8k5blhAepXQBKd1fnlXwc+J+jER7P6chJB+2c3X12uQmM3HPKe8CpUaGcSZ1yGkVXHlP2eJf21M8lDw6blAMtsF37a7G18zBaAC3p567+lu+yLAYK3C2DZUUP8y1BSvTZxpzHoRZyoOkpN3RFR57gHPKUAlCMwkATbWkOeJE+/BW9xH2US7BvsvHgkCkJ2HiAyRDfB/g+2Fn+QdVRli9xNFJ//OwX/tuS8Zm2b9Zu32aTPu4Z+qWwfjYmYChcpKrCcFE8ypEJmd1jP2hrAEPsAnPUBYYoyqTbZWIClODAyWtae43M3dhqrMfS1uN4vPUolhocGx4fxWpjKZa3H8fK9kqsNzZiZWslF+F6tPYoHqxyDd+XtpfjMfvyznKsbrmvxUZzM7YAKNt77DTo9t5mNDg293dAno6cAQyhJFsqGpRJDuVFMGyYIxrZBpG5zDYf6huJwd7hGIxKjPRWAzwYw6eVGDrFWB7DYJ297xiv6WQQeqFIAR1xilI6QTBRipLbWErf2UD0nnINv/H0PCdbmhibEZf+kZg7fy3mZsb5TSXbg0FFEEWwz7wJLByR4FDf4uW55YibEbtvSrt4zf7uKfQ4QmAqUR93QjSUC4rE0O7GelnzRiY0QqQiM5ImIDW5y8hTdokhmEay9CzV9Hb1OZGUfJPdPypJ2l+PL70zQImTEC0DSobxyiZm5ssU4cPQGANhPomzK9YwdM6Iad+uo3Sa24CZ3d2cKfYokwERsfQi8DRR9IMo0hG8qIl6JabHOY7iVVXkWUFzocEPcusCgo8Ci6e3IuDld4/d3fNP//b0vVlUlHvz0QoKtczxwNX520e3b/fOb9nyHezIpV2I9k1j3+AHZZq21XHolEcDyQd+1/gU7z67IymDytTvtr/JfsV4IPsAQI2ainqsPpFRr7lL12L+4qW4dfN+/MlX3ozRsamMBFhcJ3mqz5zH7aKd5y9F/9h0zF+5FhWAqdGDRtNFIJEB6q7OFlQWJ4cv/NOuatCtljahKNJSVTdv9TdpZmShDT+a12FORi49gVxqPAz/O6LD+SZqtfEEs0ZV9uFru2Pkb5O8jXiYV+LLbC9po/I138l5JHZ2duDb4QQfevUaCwGEu5EAQYxlN5oiz0pnjbpGVvnSGAv2rIujeATYKIGcWyWjAhgqDbnGzW4yKzcCzXWCnN3a9bdc+8bESWXL/v5CHKOZQ7THeGoUy+0spHstu32Qa97vyDqjNGP1esrygKCeZ0sfp03PBQGpv+93bhkTXEvkxy4fnz8QOY9GOpDUie/SLD/zbOnV7f7V1AuozMOw/mmcU/+ZKHwa6+tbqUvk97IGlzrDJOPDD3nPEUo6lPKAVdQJdAkA3yngHIWHpmrVmK6PxOxEJeanqrEwNcjn/pgcBfTZvYEuOqOtpJ2T0cnHZVmQstteCTxtd/mAZ1sewadJ/S7BYZ2M5pR9H3uym13ZO81GAi4BtQDKLifV4pEpBtwviLROMqx1MllWPjF6JUC0mxqu5b3wDWDftINEUfKz9uSk7NoaOAz8oaOrvVE/y6KF0sqiEXKql93xZQ4q9Q2PSlZG/0Nrj3BeyonRTzHNGa+MAwD+YW8uk1Lm0SkjVXuHaPNh5HKQ9htS77KP4ERz7BmAZr3o+r4nYPJZto/vyrn7JSpg6VE8ncbySO2hjsqCxuUoJk4vlMr6WwEgEj6rSqULArPbxC4Xu0d291vRaJVE0s2mwAHvd38jNvc3Y+dgM7tejk72USY0pEmrCOUW16/vbAA62FtcB6jZO+Z55pBkt00L0AHgONiLgxOMoiEthNvwl0pC5Jf5BgJ8G/aIxkRB9XeTUxFwlUTmi1AhV8TNYW8I4PDgSFQGASO9KN+eoRjp4TsgBdgCW8BIPcN53t8HewYBEjxT8IGwdfuje2AeGagPBupnN7qid9AHiPF3XcBqbSE+94VfRYGPQ78z6nOWBlWAp0f7lN79mM3G4H8EXq9WcJJRHd6RETB3lLwMyqdkZj0cCpuK2WsPEb6SAV9mZVRoDFfnfA4+k/ZUWahcVDaZ/GVCL89u7DQ6iqms0OowQQ2b/foqRtcNWnn8KDa3NqJan4zJ6XkM0nhGSBwO7KrV5hyYNGfbdGfvVYFbHlcENcSsUZiaQglNj7GP45WP56RLU+OVGK8NRL1m0iHK2LLJqyoCiFgo+b1T87tt0tBNQ6My8Nnf7un5Oxd3jb+7m+fcut/dOmdolNN4/LuvRfPmYky+eiUu/JnPIvgFXXlN3vHhh+9tK+9TQanVu+XS47X8iLsywgf5LY2Gm/yCfPiijJzyKefooe01Rk4q+N5778QN9tGxWoxNTqHoemJ0nPaYm4rpmdlYX96IG2++R2MMxvhEHb5XYTo6AFCD0q6O9Ed1rBIP792NtYeP4/r1l+K5569jYAfxQi0nxbDxOpX1u905RjM1AP5128JyYxPZpDMgAyPxlTdei42tTXgUeYZ/XExvfGKca5wG/iijLM7KqeduoqlrWLlNTU2lkRHcy8/KgsBCvhTY223i/BTmbGQXjmWB3wRpRqmcjdiRSPJzTrFOmQR7AgzbwPZQdow0CIR8l4ZOr9rqlPW9DrLaFd5jNLPMqXICALK7BkPMu/v7zzDqqzzT6GdfTru/v7sfw/zuJGtXrr8YFWTN5wkuchiu+rzDC+a/mLxr9MF6DgxXqAdmj+uGuV6wZSFKjlgP4KdJ2YU66g6MUCfSYZRE8KAsCGS6KQAmxgpSNJRGXKST09X7PHlJ+uogKuOO7hHsKE2Wz+d73kVkra+6xYaV3nVAm+W5fedBdr9PIP+Vw/U42FmCd8rInwrAwFlijaA4b47RHkGZ3cgJftPOFf7PyTNtF/aMzslA1ibrIa064IXfu+1XDHwx7OrDEkkputP5WTJ6Dn/5/LL2EM4tdiVpye6mPlZPmdwKRaljM5o47NvNh7TNCs/SySsOc9qqPnO2PGq3utEXy8qmns8/bRy7tgYQk1XN6npdeVY6xLzXekoVbZd2re8Y0H6MnTrBdp2Up0EkHm3CNrSCNtpXLDzntft8MjrDeR6b+8//5H/P0jzT9rHAZOXOF/NlNp7DtXJFXxBToibPCzxgKE5SYa5BQTkDqh6D3oldNaJdgcEB5x0W6poM27tNQAZABECy2dpKcCIwaR1sAzR2S3LpmUNvARY0hiNf2sd70QCIbO3uxA5GzVnl9hBeE+1cLCi7ftgdrrTvkGDulWAm1soc7npBZk9LZMEBvkdGQ4YRRifjUUhyGHJ6ka4DAxNXXBsCRYbHURvBk+/HY+D6Gl79yIBhQ57BueE+dj/3AlMAOt1dBaSXmQyUzc77E4jkJwoEc+QnG70nzl39bLz02Z9Jhbbfxltmr6CwzdWx+B22+543mVUworFR4WRWO3ykEheEJV3wUlQCCTr43V/1WFRgehIJWDinh+M9Do9MQILgmYCncPIK3kUtYEaN/x4KcXu7kb/Z9aInODE9kwmweh8ujvXo4f2ojI7mnBV616MAk5yjxNESCK2KIYU8FbPlEIHD9LzE5LgB6FIfH47p6QpgZCgm6hi8an+MVfCIDC8qHF7PXXzMz8hMR3Y9+4PZbJnSLhpBPBZ48xTedh0WCuvpbLunt6Lsnmzf8r1zbC2txVt/5x8HQgNYb8eFL3w6hiZrnV+fXPfkw3ffbPfuhFdJgY5SNDlYb0sCOT17Uo0yqfALD5UXeLRNNSSG0fUcG8jz8spyvPbVr8Stmzdi9twC8o7fCqicnZ0HmB4lkJycnY4eFNoHt+/QnicxO38+RsbqcenqZQxiX1x/7kqM12uxCDAZQJm+9PIn49yFSwBQF73z3V0jUcrhjmjBk0Vm0c+d31S8dlEUqsuX281mvHPrvRzOPjk7x33KqXkUByh9dAi87HDhQ/SVyZppNOUx9jQ8Co1GBt5zJI8LwwkMXBOmJG6WBeu2nLeHQpXJCp0d1fwKozLKlODd0WhFJ8kVGkXLZx0KKCkjE9U7OkS+1+H3ylxGJJFVhxkbvckcIYy13UvH6Ly2IyRoC42EVLJb2vbWGrl0/sy5SzFAO9gFrrwatTChUa86c1j0ipF1y+Y7JarDtZ2rRToYCeiWya4iQYJlVcfZFhplHTk9frthTODVYO62Whk1qAI27H4o/BTok8GUbY2zJ4YBQuqpnNdJUJLPdkHRajo3MkHSj7IWQ6xR7UHWOVLWd9+9mYnKo/DLWDTipLmcfGVSrjkS6q9MNB52nR6j/XZPYax9MHWyXqVbp/BYaZ9iO2y7BCWUKT9zruskdflDfnDPSfCSpvCA1/CMlDt4wGfa8hVAq8DUegosUh75WR2sE2ri6yHO9k5jJdbW79DGa5amtCd1zhxH6iTfyKfWMbuqJCwPyj/q4cRoroNToiy8nTq450J9yHjqbD5atARPPGMAfh3CnjkoQ5s1cIZD2kkzSAcBR8B3+4giYaVWhS4GIuAhztk2v/BT/4NywTNsHwtMHr3/u6mADOmLUA9gfENKOf8HgEGwYggzf7c/7HCfHQDCdS2Yfw9hESTsm0fC705Tu9Xcyex4gcmOIMOcEnaH8prAY5XKYnkIbw8VBYGZGHtg9MThUwmSOIeAahRlAhngyMhI7npxABoYQ3L5u2whcwjs+oyQnKKUIPZQXyWqgInqUAWQMZShw+ze6DtNRadADoNuXZcgs+f53etGEJxhdgXI310x0nsVSIVFgJM7DGEfdkZLaFSamCLRoNmilIlz8HR248gm/f2VePnzfyGm5i9l2Zt7NnJPepJ9RqfSlHRZ4eM2n1g2FYGAQk/mWEPP7nuTESmn+TSuu6EiNdnN0shUhjZVMHpojnJRGRhSthiGLAU6KtkilOZ16Pk6mZrDiw9jc3OHz7QTBsy+9vHJmbz2EMO9tb6U/dCeG6274mkdkMKxWkuPouuBqBjMPLcOjuAwaqMwVkdph9EBPDLaZAgFg5eBnslyK5ul9v7/zXsxbO4/uO1Ji5R3H9x9LQ6/9OsxMDEfPfUZzhseLcq4vP+bt293zmd69mzvMO781h/F4dZuXPrCZ+LKr/xU9OLtuX1417fe/p03rs0oA42YKtLv+Ul+RPGh8BCCvNBy+acxMApm22ksbJfu6LWdRjPWt7bi3v078Qf//B+lgZ85fyk93/G5+eyi4xae4kiNEQBpI73aRrMNmFkH1OzH5tY2zzaQMhy7uwdx//a9ePG5l+Pihedidgb+GLV/nmf4kA6tPHhOpZrHfupS7Bvvcpps+Dd7QjjB74vr63H/0T1e0he1+lj0qx/wRps72+iVyEn65C3zFMbHapTnCKBswmLp0jQSUGbttO98IPlc8KJidzr3kepQdgmfHHsOYIJu2tjAOILz1WlGTZUVaafcOKTSyQuzmweja3RGg6HuEzzpLBm50YMWMLgqsBE/R/zZtdKXxh/ZU4+o89CdOe14C8cOB1C5UW4FGDnyhXLWp+fiVKODw+X3MkPrWb7DNlInla4kJ25DztFP0sRRd5ZTpaHXr35Vn5ZoibIu8KxA+9OOM3ICrUZTFlPpyl8adJ6vHfF3dckI7V3aj/dSJwFO5opA7+6aQuoqC+dIPA15RgdUNLSr5bQLxMRL82CWllfRNScxN4uTc9pAZh4lb9hFZbl9vkDF7rdcBNBRQoM4MFTNKeCVg27+RlkGxfbQvbXsvJFdcGAb8nKu8TqAHdcIygQj3wRQsFN2YXsujXXSwHvsBuTd5s3RFgkyKCjF5KgdoCy0qTMo7+5uxOby7Tjab1BnHElommkR0Nr1x3qpT0aqaavcUgygEfqmVwecP//ncsosr0Bw9uwC4p12jRpC8XbfbXuYJyqNHcAxRDl9fnkw74aesBA6iCPnE2RCHJ9vzmTKG0e7mahm/OLP/JtZrGfZPhaY3H4TRYNw6BW1dhsJPgQlB0Ywcl2YvZzZ0SG1TQRrG+K1OL99sBOb+1vROGwm6GgBOloQeQdB2NxpxGZjO5rtFqCFZ4kMjW5QMzONZQrbvTCHzGJDuEtwCAqwEO05TKtEGiA298k1Nn4mBLErD07wIrFEjR4Nf6FWMkw1AgioDdRivDIW1UGAB9R2ISMbhkfyZK6n4Yx6+NuHc5LwjExspSUVvJzcjcYtS/1jTANBknF8jM/hOp8jZ1uvwpwFYXvMC30h++DIZHzy838+Rmrjebrl2jgw3gjev3UtW6eA39PuVj5bFoGWZUkh43v2J8pp1Ht//xCF5oQ7RYl4nUhcxSA40bsyhOmwv9pYhbZxRkf7Wg29WmfqShFVgimUtIGzS+rdZL+89IJ+KqVT2n1tdSlH25iIWKtPxejYJM92hUq7ixRS6A0I9HMRGuiAB262twCwUjEcK23NZcJ4+n6oRlWsban6n9YGMZ1VuLwbr3r7XvS8/ztBAaNv4RXklDrYohI9L+/ydNm/0+YvO/cex81/8Adx2jqI67/yszH94y+WH59hs02ffpfy49wNxygnMUrOmcDbjtT38pnKi89ZZivV2VTI6gN3DcxOYyfWN53ueivufPBB3Lr5TtSnJqMi0HTumYkJjO4BnvaeL8FQHsfy8jrt6BDwSszOz8XnfvRH4tK1S+yX49VPvhwPbt6OnqNTzv941Cemc0pyuymMYKbHmUqZg2VVJPzMUYmzvNZNW3Z0gHxlBIi24fztRw9icXMlGoAAo48VgMdZayMmJ6uxtLYZFy5dBjDtQxMjg4KGvnAqdHMOjtqHaSjN2XC69tI17ZD5FtcCdLhOg9YCVMnq/EvjbzekRmi70UKZwwvwtKMTTbi3zCPV4bxPY2M/v3XRSGWOB3plexNjBM11XJTJiYla0W/IoUfbs3QpHMfiY2f93IrVlZWMQhjJ2XV0GrKoYA4BCifmACYQze4MIx7Kaxol2xZ9ql5IL576CxKNKgm+jCoVI9STU9w7LNlyiQ8EONazRFB5Vz7DyAQOG3U2em6XlPrcMpvDViIeOmwF7JoIazeSQMRok90cdmcZCbJsRrCSqOom3uH3ZqORtBLgQKrUCxsbLpzXzvy8yvF27K7dsfkpNxdQTnlDfaKTZp6k0Qr1q06fwCQTVREI3LcslyBNmvCPvTjLGQFh7wIOP6fOzOJJw6LbUwdyTHBFe+ZuW3E+IwucF2wZVcqIWupHAaygQOvDtTj+h+Zgrj+MU5x7QQZXp92Rf+wWzGhQ0gAdQ/38y+twil0vyBFU6k5/61Wu+b27irD2UD0rqkg6sdsm/Tw8n8F9CWopj3zAKZc6S7AuDXUQy7OpPe2TERvzXbCw5guZ8/LnfvbZIyay5XfdtrbXYru5gTADMtqOcuF4sAmoML9jMzZb67HeWo313fXY2F+NzcO1WD9Yic2jjdg+whvKfSs299ZjrbnG9dzXBskKRDAoZwM0pJ6OSgeUWNAXJDmhcsdDcXaAITvgHGDEGQZdY0DvqY5hdFhhFcE2LCf6dc+ZEnnGMA0yOsDvvdUY66tFjWOtfzTG2D1X7ePo+aFqVPpHSjcMDeh9Nnz/KYg6+9mAhSi5YxTJCbtaZ4CyDJ3R6Fwp2FGJHBmpOTuMA/6OexBQx5Gj7AVbXUaVIVQu5TPf5ITOxlUwLg1emQCUjOW5I0NukKYyIouwyfnlv2fYbOIn7xFpOyzYfl89QOmtwCjgejwKqi+1W67dNjp2lArNqZ/1EvXsXO9ET8B1aZwsSMH2GV7bjXB0Nxk6Q9Ccckl4wY06wjUdVFI5L8nYBEZqjPI4F4L90SVEatlVhJKpm/sz4NA0dOJwBZZJxK6QozykoMDUP2lcXv99bb7/WTYvdybjvrNjdj1I+Bi+6sVj6731L/DKH1E+hf9JO3wvW/fqXYzm8VYLWemN9cZWzo76rFuX17qKU1p1q8mnOILDTpG7wYOTGFDpIouOIlPNaHi6RVfxuJvgbL6BC8ht4Wg4J8nGmrkNJ1GFJ2i4nPnV96pws2144TZGfRcjD7VieLQWn/zsZ2J6fjbzTZ5/7losPXwU99+/Ga+8/GpMzMyqeePQ8tCgyVYqRm2MAsEz002zLkktdk/x57vcLLefdgHcgqc+maevImdFa2s9zs9Po7xP48L5aYx1b9SqRkd7Ac6uK2NdjVCoWwDoGHKHxo6hewTAGiZXwXU2Y8EFdjl52C1HfmFgRhw+OTKQMm9isEZRwjs3S71ez1L7m3JoMqdRidrYaCwszKHLIi6en4n5ubGYma3RDrwHw6ZMVAHwgnSf5f0mYXrvPm1i1ERjuWcXkgSgTTTw5swoc8eAjO2NjTSwGbXA0dDm6HjpaBitMQpj8mrqNgCCjoARBNBL6ljzNhzmW7qoewtQ5TqBjKBC3eJ3wYr5C4JTXscO8EBwlQfbM+dtolxOcW9XeplTpp25bRpvIzpldM9xGmANoM/VuOvAGKXOnA6fzQvMYRkZdgJHownoMuplDmRySLKE+tjogHpQR4d6jPTHRG04psZHYn6qEuemK3F+ZiTmpmjrKuVVp9sjgO6za8wE0NR1Agz2YpTZs4sEQEJhLG92d+PQmRxr+7SoS6PV4oizbvrC1kosLz2IzY212G1uZ5TLyJRlT4eXuqnztEmTY/UYo81dq6aGvar0Y/f64Jd0urF5ghn41ai+aQXmQlYHsXGDY9i4sbw28x/Ng4zhGO6tcK6aeZHa2v5TQPNxP/YW2cHMJaBXctABGDz0WU8MVXn2SAFSpiyMUA6fOWCuJPYyR6L28r2bwsBv5qp8P9vHApON3dXYaK3kvne0HYexixID2fYewMnHKAkawrk9aLyzfgxQP0qH33r7YCSEUz/R+ilANqRDlBQsjVkKL4BkcNjx6IYMTVIcilGYcxTCjvYLIKpUHg8ZAhrVqGGRxvCe6mOOuBhmH4nx3PkNpVLnt3EEY7xSjUmM3cSI+3hMjkzExPA4+0TUBmtR7a9knojhUvNHun2aLmAlyhwySsJfZjqfIESuuQJA6TtBSZ2V3zyKDU0ANaydc6jYlWU+DYY9k4IQAmMoCkM3NNjdVdppMKCPvA1fx+jkuRis1pJkzmCafYgwXTK/J1OV/cttgpNM6kUoTQrLhfo41x2hoX9p3pAelaF680zcVE4qsgbe3/p6Cb07xbTKQACiUdJgeVTRKlxGXLxOj9CoS45YQOmsY8QqGKbxqVm8xjptX+XZomyMAd6Diq10PankSwa+E6tVEY6RiglvJtlpt4pic2KoVHzcoI7oLkj1/WxPA8bvaeNyow0aWxWubXXU2KAB23G6+yBObn0FHiqzaH4/W3u7kXJz/Zd/Oj71r/6570Fqv/OWPIf8Gd1B9aF3pJsKFp5YvRfHX/kH0b92l5oUT/EEEJ4cwXUJqCFujsIxh2y/nbONGkHY2tzIqb7V/g7R1kCZAySgF8joQAgoDo6hA490SfTx6YnohfceLj6IEWRvAJ577fe+GPMAEoe1Otuv3R8CANe64e3JD+oP2CuNi5vt7KcCTvpSjjSs6Qmyec/mzk7cf/Ao1la3KSLybWEoSy88vQE/X7p8JSNwMxOVuDQ/HudmahglDBNOkKMLJ+ujPJ2yA1jm59AhnJ+bnoz52Zk0Rmub27G8ug5NDuDtlThDDqojAn3BgCNJerIbazRHzKj7yjBjjxaz2diO6cl6Pvf02EXseOfkOKDAVX/RedUR9FsNPWVybRWnrBYzkxPoKkAiOidXHwakjaH7HGEjR7qWl10B41w7TFtIrgkMnMvke4VRj1wRHMopM64PpIcPYXM0joymsyL4azV2aHP0O20hEMmoAWA8R3KhEzTCHo0wCbjU9aWeyr8KoIywkeuMQNkNrjeu0XYWXNtO3UHlM1pVoqa9GS3rNC6b0/BjXAFk5vF0h3BTQGgpH/M7+qyxs0l5UNa8W17zPoGxD0mDLw95mlNG2GyjCvQdr2MzaP/ZqdE4NzsGDwBQpofi3BSOMK+hxRAIgYNRoVIn5UmZV1bspsrT0iZBSgGNafc4p8PmwJEyR9Ye8rKZ6/Xcv38z1tYWAZI7CRrziTxXh0D6maAsXavUu0r9Mj8GHdmdkkKqOjWHINQokNc74Zx2VFDjNTrZgpL+dKiBJnwezlGm+S0GHV16UgGc4EwcAngPAXdHZUSpMqUsGcURkDo60j/BSO8pNuEMAGJqBE8yJ8VE2wJSACvs38/2sV05X3v9b2XXhLPKQQsYw8QvDUfZDc3bKCoJw6zwNC1D45tYegaiPh1CKUM6DTw7qCXDSI5ZV1JMohkYVInY59aTDFtV+HqpJpXLBCGY1EiJCx9lIlNHGAQ+3cQmmStDp1wzLGrnvlEEeKRvhM9VnlPNqIgNao5IAo8+nqsRRIDsp6RdKZJeIkcqkn9wds434nc9Shq4SoOap6IBUqnvHztEzmHGhxm2NLSa+Szcm3XtPCc3X9LZBCdu6VHCXD08+/lP/kwsXH4hf9tDDobtruCWNJYf3lruK8fu/uS5333rXleOPjejErSdgMJH6SVnf6neFUpEYcpZfqmjmwLm74I5gYdekZ5Nd9SAWfI+U4FsNfdjBy/BLqRqbSzD90uPH/PbYcyfv4h3OBm9AyPwTlHQKhE3lVJ3U7hTAXTo7Qijo0POdWh6al/mqWX2Omidp7tK6Huly/e/+QYVLmwvQfNc38lunKzciN7GgwgMVe/sixHjC3nd97plq/LfwU4rVh8tx6f+6i/H+KeuFF74l9iyDDy3gGYNDMplrxGnf/L3ov/x16N//lqc1S9BTwGMkAu6G6WB/pbHYY67rV08PldS3cxhka6murnyMBcuq8/O0QbwhgAFuVJHOENlvT6BfJzk5Hv18fF45ZWXKY3h/cN44dqVuH/z/Vi5/yA+87kfiYvPvQAAHYseFLqzqTrySqWbIJ32zZ1qSAta2aKl/ilhc56KXdLr8yhH3XnwMO4vLsXGdgt5HIh671FU0GlrAKqrL7wcNQCy7+jH0aqP1XB4nMgPfaKBpuzo4pibm0bho3BxFsxnqNWqMVpxvR90DSB7c3MrKrXRkpDfFpz3xfj4aObBLa9sZH7K5HgVALBXcq8onLzq0GkHF8xOTSRtnU5+DyfHCIjDU2vVQcDJWHaDoUjyvYM6Fnj8DnO1TI7GcZFRWV+wYNfXAYDFNtbID+GAOX/HCA6bdDO3wk0drtyWuUkwVsPIogYdY2Y0wzC9w/KdwVpPWQdBr1y6W1YHQuRwVByDocGSyOlIHfVzMjCtYwRFw6b8qis8KtN21ei8OWeN16sz1OU6euazuQK8XR0+yIgkzZ9OSObgYNh9jsm/liPLlpGSo3j77Xeg+wTO6UnsrX6A3UGHUeecjkFdJ88k32DMeV53l27aE+2Mz0q7g9NlV53V4dYEGMcZTfBuNhsQ2pSPaE6J29lS/6DHSgpAoWUm6+a9/i8djKq0Kfcp7TiaQFD9aTeYc4+UeUx2AK6Pac+dArA0ozzfN9ntY+6M75KGgpkuIHRiurTJvk1dKWLX2eXPvEfL6n2pMzt2rgdb7XQXjhjlCZRb15syS7vuH9dbJ98Pe/FbGekjkU+PqRXHpEXWcSD+zBf+O/z4bNvHApN33//beBVUupO9rHfsHBWZtZ4UosIqBUqZbQLCEogISAao4MDpIBWmsig/sZ39TuY0eG0m8AB7bAAZMudFgZiVoeFMispkU5jD9yZjAGJyGJXKEkb1fhu+a4Asm2jOvQK4EZCMGBHpB4jYaLxT1Ge+iXOTDEL0fJw7RZc5PGZj+UlLw2/lqGHkgAA6tNcvdl844545MhkiRUAdI26oXSBWsqGps/VOpuVZbOXANXyQbjmEld9Hxmbikz/xyzFan4pW+zi2dnajubUZm8sruQCXowAEPMmIiUR9UuehlpF/xXf0Y34pW+eSsmWF2L/pZNY56cyea/nQHnq8FlIFYJ+w0/OrWPRQTXr2dyNMEtDwsZ6A3q0ha9tOj9BEtq1GIz0whW57e5N9O+YXLsQY9eyjffpon1SCCJRM36WTYeRj3ptDJ/ed88Y5A0zwMylMD6k/u7scxaDAW36nuXcyJb0HxSKfJW3cvrnKP7AtFSQ07T7eaETv6GQmvfbcewNX9AO4fDT6zn8SqzHMlYXPinqBl+yOcOuW0637kePY/HSc+8xLMf7CBUCcILbzw0e2bz3j1mUCt6evEHTwdn7OHKP7b0Xfjd+hNI2IS5+Pk/FLOcujE/t1nMPkPetqu6TH12xGzhsBLzx+9CDefuO15ImxiSkeiserDA+jaPH0TGa2P1xQ4rsdfpvL3PNtFGM3OzMRr3/5SzE/NRcvf+pzMcHRoZD2i+uA1DDqeoLqAdjEQpeaSTPKpy6wrv4vSEWUbYgErfsAg9ffeTPz14YxguqUiX6M1uZKbAGaP/uTP40PoUz1RJv66KTIOxq/XGYfnlMRZ+I/nzWEJoRqgO3mMPLgiuG91G92djpmZmfi8eoGdAL88D7pNjUznTMbX704F4tLa5moe/nyQnaLenR4u10OesN2/xjJ0DtdmJnM6LARJ2cLrdaG8J6NKPTixNm/X+puPoLzHFXMDYH/lQVndC2z0QIiAB+51tTEdHrXRlpcr0VnRBBw4FIUHDVoTg7nBGwlWfcwZSn1MPo1vX8dFWhqAqwT5NlVY9uq4wQqdvlqhI18SIOcwZVnaQiNTMjvjtKr46j4LEEFFjOdSunqZh6K7WG3rA6Rs87a1LaHIEiA0gUm6m0tpJNAVqpD8cHNWzmHzsxYX+wsv0v5tBXqOM0qsgkA0fFRx+lYlWRau0E07IJfo7Z2jxQw5ugd5SDXveGdZdAFvMa1yXMpQ/JckWN5MIEPu+U0UlR0WwENXQBTup4FJ7QBPGVEzSkSBIclORkdCPA06tVorKL7NnmX6xtxDy+RHjwmjYh2JMsNT/geXswPKQS5K0dZUL5Ks8zVQvgTqHGF5w0m9GK/HRrsHFsfOtX+Je3K+3yX5ef/PGG1MxrEsTtfl887O5baffFnfvaHMPPru7cAJtTRCojGsmGtmMrsRKawYp0/DLZIa6AT2hFxaZhzNUrO68EU1OhTSiVLiA1jL2PQ8HoJZQpi31GMd87Pb2hZBElDHTl9PQ1ZhmIBBkRrGChRnQSRnJmTwHuznBKPRikJa1zAZhhRYkvc0mYyL3VgT+ULle0r7HqKGl/LKivlCCAYpO1IoTPKkfNrqLBtIZvFvmmbVHBSyiIqdfMJ3ffkLnNTzjMXtxudiKn5l2Nn9zTe/sYb8aXf/vvxz/6z/zT++B/9RvzJ7/6T+PoX/0W89ZU/jptvfiNWFx+gTPByFCYBELSzLt0/qer/dqFIvaR3/u9WyvJkK+e5lHZQqdEWKkc8sSJI0BEQZ6hShWTUQhq5lWmVUdoomhxajNGyfVUw0tC1KwwRa5gEN+YhzM3Nx9T0Qgw5wyaG2sQ3d8f0O0TYd0pvN5/ne3NEE3U19K1yTI+KNsw5E6iOATg9mxz+x3393uMD/JEPtnGppc1Z2uAHtSXP5LHQtbwXuo3OxMnjexFLr8XZxv2IoYXovfgiZfG6ToE65cjS8s9Me+vuE/MX64EsDE+OYfho46RFqdtH99LmZeu2j/V261Djw63cw58yvd+Ikz/59Rjcej9Oh2vR8/KfiRifQ7yRqXxwL21pW+gtGrHCyzMpzz50dj3/9fWlePP11wDVNfhmFGcGA0RbGW5P5YwnbdjeNWRc9K02OkYBisG8cG4+Dvea8fjO/Xj5pU/FhavPx2hFQ20XL4AGo6DXbc6DvGzh1UlZx6ygCtbXlVoZUVMnqIxhk2jClx88uEvZeG99NHYam3HjzdfjwYP78eKnPxv7XLf4eCluvPt+3LrxQXzw/q24dfODeO+9Gxi5O3GT46P79+POrZvw72asAzpWl1bjDtfcv3U7Fh88iA/ufBDb1C1nlAakm+A7NTGR8j2ofANN1+D9qfpYvP3OTQDKhUxAFdi0m1sxxHVGPw72dwEkhsyNchiGP0NX4Rhi3Iwc5WgU6D0CrwtMzjD8+3utOIJ+dt2srq/EyupibK2vlRl2796JBu9dfbyYo98mkT3pqrzqrZuwv9sy4lu6GxwNMwiQNLKis7XHs034VYtIZ2VQoNCNrAhOfV46JMOD2T65rpl6l01AdYzcl7mIIkcO5XOoh1GgElkWEGm0vUO+NyelJL3aBe5QYfWOvGOZ1F/dvDj1sSLk/CQukOjcJw/uP0ojOVPri93V9zJSpD5QL+V8UtTZ3fu0a/K49keHU7WTRpg9bRI0z+HPHLtdWHYbtQEm6m2faVezEV/1ljwq8CkRC+6RFh1QVrizHNPucW++HD7OnBjuF1CNVp0qodhA9YCznbs2XftgBzO3R2GhEXrasvuwAnisk5RTptUvPN9H2268qwQACg3s3dCW+rs08P0pR9pyaKD99JnSN0FM3uPFXpaClbqdRs7b/OzXHB3mNT7Oz5YDOv7czzw7MAEAdjTYd9j+3m/+5TTOmWMhb2Z5ijF0XHROWa6R8Ck2rGGuUxowE2jYqY2896FSg0AmvTrsF3Lz145Dp5frP8U4oXhllPxDAGBGUajhZDAqHg87d5wACLKheW4CEMdYc71ARE9d9G7fVp/hKsxUDoEVwCT1TqKP747Rth/MaE62IXveo0BBEuucI0k4n1EZ9jMYwvrbxpLtiRGhzuz5jg6RUuFzzmY2SiRTe102WBKrs/HRZ+m1nqnIx55HiZzGl37/92J3bYk6nVEuBJlXWDefIgOfGXYcraFozsXcufNx9fqLceWlV+LyCy/HSN0Jo8omS7qlYqF9Cid+3PakfJb3oI1HRRPtbO/Gyspy5hW46ZWNYzAdPtzY2ck1MExMy2GVeMOGZB8/XkPpr0QPZd9qbCN0tbh48UoMmezaAST9ghEEWkG2XQUemZMDXQR8CnZmlqNMBK8pWNBZfqmNeV/KCF4gZepDQVI2+SGrwflubb6Xmv/LbqUtn7zp+Nbvxdk/+4+id+1GxNQno/cv/zsRFz7LhUWhuuXign7gvzS8+bEU/ptZpdyQwq+Hgkz5LnkLxsit88gsh3+ZfyGb8kPy4IdlS5XlG+L09utx8k/+/eg72ome6382zn7h34jDvgkANy9POShrprj6tBEzAajRAiNfa+ub2R3y2te/HL/+//pPYnp+LiYXLsGsABSUbH1yEo95hLYaRJm7hMFBkUv43ZA1oho/8qmX4+t/8C8i9o/jJ77wC5lfYpeuhmZoZChOUMoTdYeSOyEaEu3QcO7TkAmS5RG9Xxz11DXtfbv6+OxslccRdxeX4rW3X4/RqfFYByj//r/4Yjx+/934V3/lF+LaC8/H7YePYh4ZWtvYBPwhYx06WX1nnvXdRjWnpydz8rVB+HV/dy821zdiDA/d6d9X1hvx1a+/EdXaaNKofWD0YyQGTKYdLsPnt7YbcRH63LhxJ85xRGMgM2s8wzwWaYGegMenpqfSAEtzw/xXr13G6CMnGD8nKdvda8T58xMyQawur8b9hw8BS8sAlP1YXVmHRiaQByCnnfpCGTtG51144ZWYRvYmAUzO3KEedWTVKmWw22wQMLnTaMTkzEwMAwace8RokF3n5lVIE7t+jII6f4nyLUiRRzMXBB3pPCcVfpuamKTepWtFeggs5TkNqLxrEqmFtGwOMXZCTvnB7rCcDh/da9TElZ6Nkij/gqQa73G5EIeka/xlZyMiNQCJAGoKffR7v/t7AMTD+Mzlkdh677fC2V0H0ccm3aaTrLLgX+bJ8KdEaHEUrJQb6uN5twRdfHTtsG14Z3m1EQ9Xd2Npo03r2V7on8FhygLzqV61FfCPOlow7lEjL41SVvkuyNGeOPLJNnewhve48vAL1z8ZL7z4iZiZnaZOw9DhEF7bjM2NB+je9wCeN+CttaSXkfnUj9RAZ9IIZ+oN3wMfWQPrk0Si/cNuFmxXRr10Lvldu+xs2ur5VAhSg3u0X4IfwY7ASzCk7XXqeiMtUi4X0+XtPs/7LEvqPx4s3zk9hDbn3/1f/q4PfqbtYyMm79z4dV5oI6rkStmtkgbYKcAdPmUzit7KMv82BKc6GjWNCH/SJhtNpEolTZg9A4yc9lBZM3818lTGCuWUuTCmXQE5HwkCdHjs/CUcYcgcggUBTiBmyf+QAHyGiaBTPvekFzLy7IMzPJJTmPukGXvHjThw/hX+UvFkG0DizrvdS8ISjUBjefS0DeQ1uZYAtc+VkCm/f7nQEZdp85MhZRDraL0LN9rOfPb5Xlpo0d2SOtKCawROJ7EfW3g4t999NwYQaoGJCjj7DnleJi5CPz+fObXx1nKsPfggbr/5jXj7q1+J91HAzZ2tzOdwwTxpIruWilhWj08VoLN1DWqWAUb78BKOZnsPDOG9VgAGCJOJZWWSNhUK11IHP2d3Fu0ls+vpirads6LlyI3tHcBINS6hGEfwhgdV2nb5KJx4BynAXH+MJXG3PCoePS0TZrsRtZqh7FG8GO+Bzt0RI3ocJp1JSHMjnHEUkhalIM3z27fW+wexdWnXPT7Z+D6+EH1XPhfHmysRi1+No62N6J+7Hj21GX7mHstHu8gr3pnD/dw7f1lmn935KL+0j/BkXcvJaAU/HFFvJxKj9Up9O2VRRhMI5y6PF37MB/kkr0Xpn77zjyMe/XGcDYxG34/9NyJmX8jyuDKp16aIIwuWR5lQLm1vw8/Ki/lVj5cW4+233oyxSYzeUAX5AFhgRJxrQ0NpV5sLZJbJwyyj0a3BmJwaw3U4jjtvvRMvPPdynL9mtKQSTrPuSDD1SM6hkTlItDc84WY1/Jh96Mq9/ziXXiTltIvv5Miyn8Xb77yOwb4Xi6ur8fbbN+PRrTvxqZdejEtXL8TwxChvP8NwjgKyNvjUkwbX6I5ENyJgzloTPq5gXFe5xsF5yyubsX+Ap48xH5uczuH9zmb9Ez/5U9x7ENeffz72NNKjw4CQ6dgDzE/gMBwdHEKDg3ju+Uvx/PVrgKG9nOF5DENe5VjFqM/PzXItXjMGbHt7I2rjY9FsNeL+/fuxg2wbQTLhVaD59Tfeiub+IdcAZk77ABTjcfHaC/HcSxi3hQvhTK/nn3sh+iujMToxhW7C+QFcaVMc6q2Mavyd70TAdQBvmTumM8BPGYFQxm1vN7vu1Mm2hbpf7WKOiIZWuhltcSp9+c+F3DgNWGlmexld5UHJhoITAUtODpbRkhIdM0F+bw+e7PBwzm6LLTBiZJREx8couDkYdgcZXTdHye4Nc3AqGPMd1+hCh5yrA2ZWbsYg78vp3gEKlkFwJe1yxJJqQX70j+/Wy2N+ZrdchaW0CY5+OoitZjt2dg+4jd/83Z2LvE4bp94SZNl1nev2QJOydpIRXwB06j342TLRENLAJV98jUsiVBwMoN5jz5GTGgB/5QVt2n2vvY44Cuxke/4sh3oeumSVKGuxVOgAPnuu5H/6gZuwH46A1UaZRuE5ruQzdlHx0h7nNTyX+qT945z2ztCCdjBXx1dvca/2NCMpeZ/dbBxkMF5nKX7+p/91Hvps28cCkzff+PVEWY56MOKRARH+XEumKNNOA0IYow3UgY0KQ+hEVsnUkogfuB4eQIAAG1aQXRJKoEwKwrr7LmrMEaWCcpEZcugVjGa/nuAsE2kFJKg0+8WM3mTuCoRHf8VJ3yHg0GgMoOR4P/aP9hA4p1aH4VHQRfFDcK5PnUbD+zRqkHKjIBzzPpVwNjTlyzlWjNZYZutlo2iUeYbNmrToNCAlBrwIuDoMooGgWlAv78uG5L2+W7IkW2hIThH2HpX9cRw0XcwLgQQUGPa0oZOBrWMKFYoZepfuqv5kllNnCVx8ELfe+Ea8B1BpbG9FTU+zZkjZOtsGtk/+903b0wZVGkECaO7QPGrD0Vv6UWjDFQXNVUOd28CynhRPjzJqHAUm0k4BVMi3t5sg/VVA5XFcufYcHk8dYa3ynNFwQT/7eO2T9vXZb93xwhLo8gw9EQ1PAkhoZHeQnqSTYB1TtkM80/a+IWcnbfMZvfAmR3mWPdmQZ/GP7Vvr/YPausrsyWaLw2u9uPZVQEh9Lk6Wb0X/6ltxckAbXvks2nIQjnCTG8uWANbHdHa/+qTuCZcBUAllMjgeacm/gj9gCPlCWexu2eLWXV7L5xZe7fzjV/6//Y04+ZP/ZwwePubkYPRc//k4nbqYoL9fOeSezJvyHs4V8ClwdHisCdHyymnOofHW228kGBkYqbGPpuecC5WlUh5Mz1dgojHM0D5luHBuJnbw9o9bB/Hiy5+K2Zm5GMaATPgc+EpjpJERqNh1p26QH9JBHbROPMTKUMBOFTGYypK8CDBu7cV7t96J8Ymx2Fpfj4d3b8dnP/Ny/OhPfja7Y1cBK7X6CMZgIMDeucLxGOWdqJiDdoSGwdvnXUPI9MLseHY5NTbWYn3pYXafrD66jyOxEhurG7G8+Jj2PIvlje2YO3cJA3Ia4+cWYnpuITa29mP23IUEbPcercbCxfMxD0jf2DmO6YXzubbTDNeOjI3G/PlzMT49lbPkumbUi594NYbGalGbnALMvIhH/WLUxybi5Vc/BSiajWp9Jl569XPRK7CgLUZwSOrjE9lWRjfbHB9StkoOzUcfCBTVRrSh81NJYw2hEQXby0ReySpwzK4jrhOAODLEyIkTatol79T4hTG4WP0C8c0x8reMXAs6MGw2ku3h5/09eAY5V+YFO84G6wM0wHYLKv9YA+TbgQSlW9hn+WxzG+1CUk+oG+QDE4qNIhm50F646GF7bzeTsC9MAl5Wb+UoJYciG1VzV35KXkrR9d3I49Ob37sgV72j/Wm12rHd3I/lzVZsNvbTAUrdX4Qjy6OeNmIvKBGwyefStEQHAek4YglOaKuUW8gjhQRJAhe7QYeGR/N3IypGV8z7Q/TQtcicM6c3ltB9e9hB5N09jbLl5NDh/eI0co+9F1aVe9XrLtCqrdIWO6v6iZEXP+Mcpw3B5mTqhE6JIMWdz65EnKkUp/ZaeC3PY9e+ac9d5T+hEHY37Zx2X53Ns//sT/0QpqT/xtf+U9C5SgiDAAO4SFqG2mGCzOSFII62gXw5UqX8waSlrfyUf4bQeB2Nx3n+aMP8LJOYHGS3CmzsjzzbJxg+LGG07EoyNGu/3rHvosFyTRqYjftMYnUWRo24r0kiQ5wkFg2SnrTPpLyCJydLM+yXCZJwhm+zLgIT/ywDpwpjUhEJbZTEeUoUZgGIvxfm5Vrrwt5pJlQYXtGJkR7oBa1U3A5fzWWq+V3lxQsTnIhoaT0rV97L7grUAw5R5nojAjl8DmYuRgh6uVvXD9+N0HNMo4Qi8Xu7uRF38RTvvHcj6TY+PYs3ZTiVa77DZrtALcqMx4lSb9PuLQzG3q6eropeL8e+3f4MWQ+PlPCsm56sAiCo6HpXZtVvbGzF/QcPYnJmNkPEegsZ9qQdsgIUxzwSEwwNRRdgAo1QpvJZRq5oPz8XL13FeESZDvOzQlgWWROwcJ8CCj8e4y0fHp7l7JvSWIVhcPOjCugHsfnMVE6drbzDc9ZPIExVASZ9M9fjbHwhTkbno2/uuehxpIRlcudaQYBP6QFIn63cj9OVxThrbUVvuwXKaseZ3mLqi5PoBWT3wjPusmO3Hzvv7xQly8FeDh5TMjuf2fFOT9/8x9G39EfwGrS7+Lnoe/VX4qhSD6cW0tjYlDpD/O9/tAMKCZrbZrZVzix6eBBvAkpu3HgnPf9B7h+pjkU/fFsZdf4bF3mDU3imXRLO3uvTnML9/MIMPPpuzE3NxeXnX8iJysa4ZwxD7PtThmjXdBwss1JKW/bA8DohJZJIvSmTMpgeHgQwcqsj8877H8Tj1ccxg7Ff3WnH+mYjPvPqS9FqbOU7jA40WrvxeHEFcHsY61s7scK+C9/s7LZjo7ELqD7FuCML8NsJCmZgZBjDX4/zFxfiypVLgKnpONrfj5l6NedGwWrE/vpK7G6uxfYOoAXQtnz/fhzubsfOxmo4LLQXL/+svRtrj+5Fc20xDnec3fNBHDS2Y2vlcWwsP47t9bXYXHuMmJxA2zfj2HmFHALcbMT923div7kDGHoY7731ZgKk1Yf3Yo/75RUgXWyuLkaruYV+dGTNXtRpG5PQzf/a2t5MrzmjDhhNwVylgsNg9xnfbVsT2vXot7agFSBTucyJ07hGRqtheJVNN9nFaIc5FgITAUzmJCLj+3sHGUlJ8IA82/62l5PLqc+MSjizrjwm+HVggpFAeVqHR8YpPIuaTJ2gluq+FQDFs9UN5sIZTXLIMI0Qo9GKs8Yj7ITAhGfJN/IKz/P6wsfl6LPdikEv73OTZ6WNXU9N+GFrZw9+aiYwOeLaou/QieozNsurLjQ6IyjJQQSckw7u3d8FG9oXeZVK8SJ2bZNrsQFMTBjOyTC53mRm6ZkLCO7uxN7OMry0i4wCghxRp9Xy/T4Km1E2HXv+zwRWc5wEKOr2AhgyhxIZtv46lLkAagITrABARJ0pGMl8lgHeL+0FJOymNAg4pL4jpNJ5yPfaLgIeLRzP5Zzv+8Uv/A+zRM+yfWyOyd/6v/2lLI5TggtKLKglUlHkWGUq7a73PpCRi6JARKTYCApJUQEYKkXqkA1v5rYG2u6ZorVpfCvibxIor+GdVEqk6rTMhj9FxGUmOpifRnMmSBPeaGfaFGI4oVkfigxPpzAexBJNGtJN5HiWglYZLFPQW3KbLbuDHCaFx2gEhgIkcyZT+n6nyU90mC2dIMhQHDKQm3W0EunNw6hHTrTGZ1/veZ8vc2t4ZM4CLgozmZQlofq710LT2OuN3e2DaG2jiBD2zKiWAXi2dC0RACd2o84yBD87WsiPkAgFXd5jBrk0O+uvxrXP/mT8xF/4i/HiZ34Ur8I5CqCP7+MTrcUDMALU0SiDI16OBSI+j13DIBNnw1N/aaJXoOAplI4WUkGZe9Bs7MTO9pZXIlD9ceO9m/H+nXvx3IuvxMQEHiB0c1ih/dm9A/YvqxxUNtLLCEMR4CyYdYBmCrI0LwKuwkLx8QL5wLyUwmOWDgDi7+x6JfaPUsRwIEB1RH6FfzTO2V5ezWvyOx98oe/8PranRair0Lqbb9GcPtm4FpqdGukSRKEIPJdXQOOz1mYc/Ml/HvHWbwJQAB8DFYztMPIyFGfDAIbRiXIPQAKuhshUcPxcRH0h+hZeiN6F5zMSU2onKNLb8nMpQ6oOvgpwzu68Gad/8H+OnsbrERMvRd8v/a/ibOHTvIsNgloVI5cZLaX5HaJ9eOCICnjctsYwbjmUeX0j/ubf/I/jy1/947j0/EsxXJuOofoEIGUiI2R2H5hcaXvpbZfI2mkuuHh1fjre/dKX4jOf/nxcf/lTeOXDMePMsfDoKbK4325GG2M/5JpUePL9fUMxiFc8VBkA9PSE2Fh2UQFaxwTsfJJdd5pn8Z//Z78VDcBB/9hIfP3G7Xj+8uX4sRevZ17FEmX/4le+EnOzk9EHiB0em447i05hPhr9AKRHS8vY+HbMTo7lpGsXzs/HmybI3ryZYFB+1oC4gNxkrRKX+F2jbVTCiNYZgE3eODg6iDsPH8f8zDyAqj9HMTnKZw6gLpC+/+BhXLxyPifamp+ZzNVktSr1+jggZgvdt5vyp+yrD4aHRmz5mJ2eynV4Fle4b4FnU6Z9gOLm3lGuRnzQ2o7FpVUck5N4D4A2PnsuRmkX2cHu8fqEU77rPGlM+tMgnmk4KZvtK2izi8Euu2nepdxpdAQuMpGLDNqm6i+jGOodgY9JsKNOvpayKDDZj/qYE8LZ/WIOWn/s7rY4Nw69jIraDWMybmSEVuitTO9C+2arBSgaw9Ew58Qp+B2Vc0YZEGp4ucXvLq9f5k7qy9FNPDIePbgbV4e2Yv/uV6ivkRe4g98tt9JQdI5GuTg8+TsE7H6XlwRMdo9ovBut/Vjf3o0HS1vx7u2VWOGzg7NtR7sBnSTSnKJB+NacE8G4keERl/4HnBRAlK/nP7umytFh4uoDt0F4fGJqIc5duBbz5y7G9NQUPDCastCDTdndWQe8fhAr974WOzvwKe1dljrhZp+HbRZcmHagE+ym3OgMCvBztuAEEQWcyE9OAOfiqjrK0Q+YHMQedhzvspAt/GBYh58dYaUVtG0y8sLztRE2XPYewFjq564+lIwGNf6j/807+f1Zto8FJn/7b/xVXk5heGkaewpgtMSuG/+yOwHidLsV8jy71JJRVYRWROXsm6yOrzSEJJEofl5jNMYx9wKgBCTuKDOTnAzdyzCCoVxorxPeAk3wDhRohpoS6kA2BJhzaeQohwsPGYHhsdY2w4kjGEXnOBng9yyZ1zi06ZhGycgKrcJu25okJIASlNiY1skQs4mXgqREhtIFmljeNte2T8yJkRFgFF6cRwEX9+vRGVo0TFeAibWCJwBO0s7JnwbbKOU9GnUXj/aQeiH0yUQoOiptRZKOCowU1ZDbJhp3N9F7ycORslAYhrL+lYnz8dJP/7n4mV/5tbhw7WpeWzavss4YH+pzyL3t3eNo7/EOAV1HWG0DGdD3GMZX4JzXQMYtyZj8lgargfdZhhZ/9atfjy28zotXrufifYYyKxWUB8DQRMPkKQ11HqWPKJMyyywpEEUApFJ2Z/G7IdEC8OA3ymA/s10ZtomTxfEg2gk6IGzDGJShIY4ImQl/OdVyti/P5ZAv62wp4N/H9rQIfRSYfHQrlC5KowNH2GjP7dXY/fJvxMDDP4ye5T+JwaN1aIrqoy3tyrABezR2aiOfoibtNfI0jLGbBIyPxFFlNvqv/lz0v/pz0TN3meudqE/JU3FwfQIUeJqK9xid+sO/FQP3fjt69h/HyfO/GgO/+L+Ig8EqfMpdKhlphNExYmniK/5BghOXLSi5AM0ciXL3zv34P/wH/7tYWV+K+YvPRX91PKqOAJmdzqiawCTzrqD9UXbDwceUYeH8Qgwjrzv3H8VP/sTPxqxDyGvVmJmZynbWgzzCM9y7/34MVceiZ3yautj+ApKRGBntB5wgO3xPXpcs0F+2UTS2to/jN/6/v0MZemO1uR33HjyIV154PtbWNjOPYXx6Pt67eSdeuDYX+6uPcp2bxc1GtPvOR199Nh4+uh/Nja2YGqvG3NwUwOn5NEh/9Ed/nKNpnC7fLoj95lYcr6+G04e7aOnwqKvGIuMYcudIqo704WRgePswVhixI+mPARnGgAn6zb2pAm7a0HOWulcqJo87usluU/m6dGOMj48nrznlurOPjmPsHX791ls3YHkXzUTmqEMfAKOHd92/+Ubsbq5Da4gBQv/8z/9CjE7MYIyOMaTVaLsae7PJ84d5LrKEXhywCwG5SkPDbZAyR8XYHWEURdu+srKSya62gbpSOXQNIHVOdbQaQ+gEE2bt+klu5bzdjs5cm44AvOWElAId6+VwcCMdAlYjtOZuGF3ZR39s7zS4r4AD52+Rd7a3Gpl8a7nSlhg5pI6uFK0hHwWZ3L39fswe3Y/jpTcoY7EzOcBAnoZP1DVGY5U9ZVZxKmAFXZvXdMoKBTTCzQ4wuf1gNd65sxKbzQNs1Fm4oOHU9GyOpjGK7LIDpgbIh74jIx7qe/SUcus5wciZkRbBpnTmFx2v0dF6jE/Nx8L8lZzjaQbgOl4HFDtPDY2x76zpq3di9cE3otVY9ml5L8Us3Zr61KYQcK26WKCmnu2HF7xQnapz64i6BCjQNBOY2TPPE2DSP0zZKS+kSrlKUKIWoT7auaQ3ZeZjsTEdGyQuyLKo27g2IzNpk07jP/xfv8Uvz7Z9bFfO3Xf/cYbWBnthLIyUs6AOnsFM/GGaw5iJkZNEbjRiTsQCpdIRzIaluNnInoeJ4YBMRHKHcPiNydzlulJ5bBy3eIbfuEYD7oq+o3ojhnqrFRprGKKDRiGcTFWej7MIOHLyGCdPc+XfXDkYr9L7h/qcfG0ohq2PYUKf75/vstyABIeMaQwKcwkWKCdCIgjJqJDgi8/8ktelwkcp5ERznBVBFoACAyAQBzDA3kk79g73+Yzi4i8TZ9ntGnJxQldezoRa/3jWoLPoOZYcg2AYNkOikLObWJzGGebRGylj8Dtl9bOGOnM+RPM0MEqgfEbJ7+/Gow/eydC5Nmp8Co8PeibXskGCNEoqCOunQNmMx44OQBEW5rOusB+MZ6REb0qYpFDv71NHrRe/p7KCGPfvP4SRA6EbRzj1JEooWG/MZ6m0ZGz5Qj7JHAaOQip/7240b5bFYwoIuyBH5S0gMXqGjUApFkVumH8AT2wQxU41koapnDp/+WgPPFBF6ebnfEl+6Ry/xy3vfer4nTZhlpEqay3fJNEfvB+Hv/kfRP/b//cY2v4GPLgJQMaLcT/ex0C0URbOsixAddlzZ4c0rnHEdftc00Aut2LgcDFi7a04waOKxw9RHiin2hTAxanhKVvKoWWkko9vx+mbvxF9h1txMnIu4soXovfiJ+IInlb+JJfXFwWt4besne462rqEgUtEc/HRo/hn//x3qMppuLRAIGMD8JVdOTl0EqXr7Q6zzMnxANrK16WLF5wnMuctunb1eTz2kezGyQm5kDm9s2Sepbu0H++rTORXuz3lAaXCacX18Lp0t3x+1oHY3TuJv/P/+Yfx2ltvxuLaRty69QBjHHH77mp63p/69EuUcyDOz05G/9FmVHt2ooJiPh2aiE0MpNN8n5+b9YGxvrERe4CRZYxyjfK98vJL8dxzV7NL57nnnotXP/mpGKiNx+lwNS6+8Eqce/4FGHAk+kdqsbXTjonJ6Zi8ejlOAH4nA5Xow5u+eOV53j8W9amZ2ALgnUD7ew8eUs478d57N+PG+x/EN956N/74j1+Lm3ceYEROKfuDeO/GLfh6FJCKwUaDNvZP4sGjFeq4E7XphajxLmcabq89iPmxoRifrMfCpasxNnUhBoZr2S7OJ+S8LJmvhqzKkybyGgV14UKjouprk0x1MJTnY84ZJfG8kaKRoZECUAGPGnGN68SEcj6Qk8TpPJinIp8o2+osN7tozO0w2juIkjKPwjmQMhoqiOVosqbevDYk805sb96bXTzU23Lm1PQ4Nc5wqu4zys4l6OjIKd779zDerVXOqUsKH/O45A3LmyBW3aguVYdS3qf3vFhFQNnNd9k7OIrtxn4sb7XiAN3sqJMKQLM+PpmRQXNuHGWU93KPm4DK5NycYgIwdnSAjkRP5mrrfLbLuhvhdTkOo2EODFBHCnq6azZJulPsx7EDHhprPKNJyawHJXQ0jt0t6DsD7hpfnXMdObvQhtC52ifplvfQ1iaTm15h/ljCL4qcjl/aD6PaZXeAQaZIQJ8CKqW/z9J+age1LTiEtJtPz5xH/lRw2kff+Qs//UNYXfjOu/+EelIRXwhTmFNSPFReyostRKoEfoO+UEkm4CslUwn7l99lGj6nIHCfutFdVJUoEm2osgHH5VGUWsyglYVgDtOj8XLiISMW2VgyMM9hT8Lyn0ZbUOJMh8MKmoCE3dleMxeFPXNj1Hk0SgBGythtoz4dcGWdBCjJwDJvIXD+IrNyW7dvTkRoHWx4EaRLvZts5tT0rfZe7GO42zDkwbHeVAm/K5AnGBVBSSYToWizewtDYtcTGDlGTjDc0Np3d4GbAi2DmGtS5nvxKB1ULuyWswNCLK+f7X933QIttSvSDlHxXTzbd77+1bj53nsZ4TBRyxVg7UaR06WPNsH+w2Ro6qyRE4yI9u0SQ1NkPeRA208BkSYCGMGF3VouynXr1gdc0YN3OYWXU0fpmZsyArvYtWdbA0Q0cjzDv+y75PGUIBWHPOL7bWQ5yYiK4MakOYHJ6Kh95tRTIIJw6h3DnnyGZ/kud5a/fGAaNstpFfIkLyjl55r83tnLf9/T5r3dY9eQf8cNksnr6TXTvj3r9+PoH/4fo++D/zcQf5t79VQFJIAO+UEC6GlKELYkhajf097vOWnG7ulegEzfyUacNQAe91+Ls8UHtDu8VJtGcdmFx7NQ5vtv/3Pe+U+i5/wnou9n/o3oufqZOBuCB5LL/V+FxbWUkxdAM2WVsuN8dmc31tPSc19cXIwvfvF3oa1zWYzGoOu40NZ2W+hgGKFp4XE6iZeep0+fn53F0RiIG2++GdevXo8L5zGaXD+Ogh9yaDi8qw6hqeJ06RagqxUxuRAnCrx8aNk6fJ6KU5a1jFxPMaQKgOAgvvS1t+Lqi9cB/z2xsbkdrwAgzBt5/vpzUYN3Li7MR9VkbDzV3okLMTJ1Lp5/8ZV4/tJC/NhnXo6XP3U9Zhem4/r1K/HZT70aVUDvj336lXj1hefCdWxmp8bi3OxEXLuspzsdI4CW556/Fp/+1Cvx8otXY+HiOYzWTPzSr/1yvPjqi/Hqq5+Mqy9cz/yUl155IebmZuLylQvxIz/26fjcj/9ovPjKy7zvfK61NDIxE8NjU9E6OM6RTuaJgU0yYjLixHWUe6g6HhUM4yAyvLOzk8bTPAhzWRzVVxmfjdORiejjuon5+XSAXNHYSQhdV0djZFSrABPlajjl3AioDk/OEwQ1BRsCDA2sIEE9u9vkfgTPRFvzxjSuco2jXpwZV/l1F1ikfejoUxd0zBEkfBdECEx8R+Ereb4nQYdr5Cinrp9TxRFN/SQ/UQ6doC54sjzqPnOdnIfFieP6e09iYHcZzL7Cs3lI7ryfQ5EZ91K+1O3cL6BIfev5ji1JkMFm9Ka5e5C5JRsAzUPkoB8+HQOM1urjMQKgNvIkPb0nn8Vz0wKq0BAcI8OW2T2VHL9pswR02qsczqxex27ZXeZaSNLSrhx1fq75ox1pN2m7bR4BrRD6btJqRkr6sKE4vWhVwAl1TBups8F59IoymkCeXbuhs2k5jOSbYpB5LdShdJ1bD2nkgzp6mTqpddIuJM2kn3XlyHX+pQ70Wq7z3M/91H8/afgs28cCkw/e+e0kot6Qhsgy2g+FFS8tTIG6WyJRjjaGLZ+k597Uo9kQ3EtlqI38lb/rfTnCx04YTB4K+5jdo8bDG1E2ElWCykQaW4gnYTXv3e6KrgEy38VpdAUgA85VAuTws/guVyU+hlnsETmmIifsRkn4VTDjPAEiQYna5WBe2WFg7uWzZVJoFY4EJwATAZSbi40dcH4XodpqNaPpzJFthx7ClMhmzn4r4ElaSFP7A1Wx1JX7NPjOuDfVB6MfoxC4TGGXFSSzitsuC72JAkKe2vlNRrOs3qNQpdJGYaiI+mFcPUDpJ1pWMW0t342bb3453nrttVhbxLuAHibAacj6BgtFravtb92pfRojQZTGvAssFO6yeSzGWfpsbW3HzZs3czjkwsLFmJtfiKmZGTyLSoIKvQsT8Qz9Clac+XBicjy9Zhcyc6iiU2ur5HLmS86PVlEGY5Wc2rs6ikAbIaGs7oIzWCsbzS6D48OeONg7je4CYqe04cHhKV6fgku1uNZhiQKnYssUVL5zrXX6sFrPsEn/j24JvKGHv0C1jKidwRd9996Jw9/5D6P/zt+JgZ5GuRelQiFoC9/PLijxRivmB3nHy+BpOIpdettWRQnGaRvQ7VBXPNAjvNYmAOXeW3Gy1YzeybnoqdThOcE+yn1jOYZ+7C9FXPvpOB007K5CERDkU1PhK6eeSBB+aLvy1fqYCGpUEH5wbps//KPfS7ms2OWCwq7UzYWhjBggh+5mBBFZGXRCPRTfZQzz1tJS7MMjP/UTP027moiKQas5v41OAnyukpPnHt6Kwc2V6Ju/GifItDVNqUHBZ3If98HqnKEdIZ+7XRv3H67Ha2+9FzV4qkee592XLp3PiIwTre3hdb5w7XJsbG1FDYDQ3N6N2dnJuHz1XJyfn8g5SpSd2enxXCvHxd5m5qbSUGb3KFqLqoSTe42POSW6xrkv6vVqzE1TDzzYte2dmJ6ow59Dce+rfxAj+0vUYTjqjiY5bMfa40V0QzvmZyZiahy+nqjlhHMvA2Kef/5qzC+cAyw4wqMG7+L07Dtk9igePlyMG+/fjbW1FnXtBzhdj5/8yc/Hj/zIp2N6djqqgIXqxHTUFq7GxOyFaEOUscnR1De7e01oh+GGaHbFOrVAdXQsZSRH56AzNKxlSYqSBKtOEaSoD8bsXkBWXZROwGKbKTcuN5AGHp6x68Lr02hxTl0iT7l4aBo3ZM0p9Z1V1eu1Lce0p/dkAi36y1FcAmPPa6gdqry3v4fhNqekgBF1phE49bKTLgpujGhVePbJ5t04ba0V+eF3+TqPyhBbRlLkM+1RnvFckbsCLryx2Ki9g8No7B3G0loj1u2Wg+9cCd3uNbuVBgF3Agsqme/ITSDCblntlpVf1fPdMhT9jP4bFIBgq4akO7zvCCLqqDw46WQOnx82H09CIXdH+wCzLcoFfdR36HatpzJxYleO2qwvrQq0w3mwi9GozQlWFrkvI2ooI7qlDCMuelP7bV6Jd9pamVTOZelIwxx221hmQWVu0k9zLs34KzayRE26E6sKeH7mx38Iw4Xf/drfz4IpiOaFOHQIa59zaSTyokLZDHywEPkt/5VGVQn6SZpKgDI+nYpS4/SSVXJJSkmL0GHB7f4wz8TnJgjwGu4pk9fwPN4rm2VOCtf5DK2Myzz7Z94GcCS7nswZyQjJEfcdCU78rXMdYMToj0lKFROVhkcw2qUvsLtnufNz+d/No4KgUPAvmczymVvSau9nv/s23oRD404AQc56O0jZhlBIg5bN8vDcrIvMgPBpWoyWDJ6MxNwAHhDKhsrDHHbF+Ls0LIykJOeIIk4m4neHNoKRbteOXWXZbQajiYJF3CMoF48Kv+G67A5DgZzsNeLRrbfj/Tdeiwf376ZX63h6Ry0MDVMynpMz/HJMr0UKUOfkCwTO+idTJl109k8yxOuaOA4tfvVTn4mLl6/FLB7b2ISJYijDMbwClNsoSryOMq5xnJiuoVQrKP8KBqIS09PsUxWUfNnHx1wzxH0AT0VPj3cOFCBht5FgJD+bD9F2GDFlFHzCB5a/gA6MF9dIPEqdo3b87uec+8J6UZPurMNyr5e7WT/b3qObn3PjHq8t24cfcvPZgpJMQuanY8pyJOhYfxTHv/m/j+H7fxdYvJsKmILyLPgMWhoByXPSOxvf42Ac9czE7slljPwc14zAywBpPKEek5KMtCCjLujGW+ErwBBy23O4Hmdrb8fZ+kb0TF6JGJvN/JO+uevRt3A9IykpI1kJ39+tmXXnvdncKHpph/LPnXYXmJjkvba6Fn/4x7+f5ewfQIZGaM+JqaSnUQ1pYFK4Cq1aMRpyGpcwvusPHsQnXng5Xnzx5bwu526AJwXgxe+x/lRr/XEc374RQ9dejkBOUSI807YtytIr01NFNpTJE+grHW988CjevflB9KHwNVrW6trVC8hhbzoMxwCCc+cn09O2L7+5vh7nZme4foh681zpYNsqh+oeCnVMff1sPVyZdlhADN3Q9cidOVORC+wJlDfXNqOxcxhzc/VYX34cW2/8PsDkbrzxoAFAn0s6tHZ3MqwvLU0od+I2J9aaQiZmADcXFibjlRevsj8Xn3z15fjEJ14GfHwO4PJqXLx0Na4+93xcu3YtJsZryHRfzEzW4vnnLsT8/Gx2LRjhqE+44rGyGrG5uQFL9eVaR0qAekCnpg8wCYls/aS/eW3mczhtfOoT9KTPkkcEI34218hcHUf1OEmiOlE9YPeD0QHXGVI3SzMNb043D08aRbMLOI0i7ysqBdBKWdSHRoPMWXGSNPNveKycABAYziiK/CcYcYSQsuUFRlgEEAIj6T8xyrvX78ZhYznL5RNSX1MedZTMULompALU4XwXsHi0HD7X5++jy5rUc2NzL4HJzq7vGUBnTQDKajFcdRTNSNLVR6hBfEbuAhKPRkwKYs7feTE0NaprdMIEWXdsklETHWT2dCqhmQsXGj2R75Tv4+O9aO9tQYMmz9F6Us7kWJ4Mz/oNxcAr+Oy78zz2k/dltw98nDs2vGtPy7wmVJ5qa1ezHvBLsf1dukkjLrAx1E8dpedRAGo0W+AyaC8F/OSzeUR84fM/hLVy3vjy3ytKCEYzRJTDR/AEUnFSkQQJpQbJaKnHFGgKax085k4h/W7lZAyPZSu/SVTegA8CKIHpfSekyis0eWnAfVcnZCUT5jo1oEGJBlmAGgiQSVw5zwkKI0GAipv7nfsfJV6SdDmP8GUi6hCeuqFcEK+M0e1Hk4lMnvRzloPCW0bLnQ2S34tQWFbzRMwjae47LbWrfQIyKNGIE03lEtUAAZhuiMbLIWQo0i5pStIrjcsdtRiLqb561oWHU4YCxixrDgn1MzQu57mX79lHye/ZpcO5EpLjM0f3XEMIoXfaekcT5QqdgBOnnB9BwboGh6uajvQdx+7ag7j3zlfj5lvfiLWVVa6v4H2NpxcrtyfQ5H0UqLSxTc0vSRK+KPzZH9tsxVtvvhFOAlafnOZ+BAshFNhIr+wGMPrCbqKs+Sq5Js4eNGzsZeg/J1cCbEj/YZSuXTMKp++HEzF2Z3hQvA8QcnLsSqV4g7vwBEdXxVSIZLMEBRgrjVPOWwA/eB59yW+AZX4z90Ed565Bdbi0beJEf7AX2IYK8iETme0CVMnJ61yjAkgiFEr4wabj8hOeIzjxi3NyGDlAqfG9/xv/NPrf+BsopZ00avkc7+vcbuQi39959OlZLW61Ph9/c/kvxP9j9efjtzY/F1/dfTkWD6/TbvWo97fge1fO1QBrTG2LI16+z8MdZowh2HkQx4sPUE7T0Tt3LaedP4U3eVN5p43ovXB2iYKxQw9Ev4A26n0G6DM7X2chF67EgOxsbceXvvIH3Hka/cOlG6fP/IOUIfgdD9AcNIHyIDI1O1uPKrLWWtnAy/8pFPwkfCXQhAeH8ZiRByMmvt5I6Sle8sm9t2NkdiFicgbeU6bhHesKjaW1hm9whHalDEc5VBzd9faNeLD0MCoY17Hxeji02UX3+uDlR483qdR+vPLSJZR06S5YXl6hDKM+Lrtlj2EQ+aXVaGW3VDfqpdffh1LPhGsNu/IIb5v4aJvbNQGTxoMHi7G12coIQ3uvFe3HN2N2uBXf+KARE7MXE4y70m7OeVEVZPpONCC7QMXnnOHZmOTqCsETk/VcAVfQcuHCdFy5NB+XL87EufnxmJys4LkPowMiash0/0BZ6E6t5yrFLeTRwhvpyA/80yvP1b6RUZeGsI5d71d6Ko+2Wa5pQ73Smcmp6mEIeNPRdUY61SvuztvhM51q3rKrY9RZRltsJOnqEP+MxCGAvlc+zUgvNMwRQtAjR8soY7y7zbs0/oeOVKIuAhCBnLyqvlGH+NnoictfqL8dxgxmjJONO3GUSaJGQn2+76Uk/kcd/T93/rNtMyqgjPO5AFzkl/K20EM7DjXfasfK5m7sHpxkvWvoxSq8ru0QRKTxhk4JRryXstt9b1s6g6vn5R/Bm/rfpQeMsmWuZEapsAvYCXNNMoKSDqSf0dMdYOJcXEdHAJN9AO3BFhzj/CHwDYKauXlG4O2ioP4f2li+SpeMZml3tNP8sw2ke3H02VKfUW9lLgE/v9HO/mjdzOFJGvqDNpUbzMv0NTod5pQ4qjV7HnD6dTZ8yk/9yH/LO55p+1hg8vbX/34ey6Ri9lyVvqtEZipkS2k9UdxpsNgyVAdTWSdKnOcsYEYZ3LnJ3zOEJoOx6+R4Poklo/k7DVGMa4eYACL3E8pxiMDuAUo0gj5cz9G/PEKgzH9h74aUZByZV6Yohr6UV4SaY8YTrRejmYxkf5xMZv06e8mLoBzsBYlmi2SZj1CUOZstdOrDgApCqhjjGkw2CnNVRb7smVBkXXi3DJWKgMY1aiKIGu2txVR/LZWzTCMzqhxkeOlRoiyFrN3uGxlKehVgUkBKua9ES2TszEXhczeZykXATBx0CJ7D7RzWVqtVoj6GgqtCi+NWrD14L+6887VYenA/mbBan8rELJWJWfAZCpUv+NOwnsIYzoehsthYX40333gd4Z3I7P3d5k6sLi/HyuJyLD98HMuLS7H8+HEsPVyMx/cfcnwUi/fux4M79+PuzXtx/86jeHB/JR48Wo8NFMLeYS8Koie2Gkc5W+bG1gHe3340tgAwLby3PecyAaw6yiFHjdAeAgzKknOZ0FpGckoCZjkKUNwFGna3OeJEb9tJ29SDH/zBa3HjN38/jlrtqF48D+gEcHEftjnb3OhKeu++B1ZAF2HQ7Cs/zdlZjaKdHQOIuEallEO6Ee7Bpffi9F/8X2Kk+aaiAW1RWDZoMpv8wA6wCvZc4uFsPF5v/9n4397/V+Kvb34+3jy4EG8dzMeXmhfjnzSuxx/tXIM3FuJ6pRlDZ2sF6OTjeK6KBHnhxdF7gofVfBBnDz+AT8ejZ/Iq51EeYkwpZBnyPitI1Xh3RiW4wLpltyV1zeGGnLev3KTF7cZOfPVrf5yGZnhsMoFJL3wmk05OTKbS1Xt2CK3za7x45VI8vOV6MdfixZc/CR8re5FRCHPIUvYtC5v26eQArXP3zRg4PYiz8y/FmQaUMjjjraPRbAtlfKQicLedeyhTO77x9psxOj6aM7KaoOgoJterMWS+uLiKTPbHzNR4HMIverzOWCqAhvopWyphdcKuXQoUMJ0hvOcc2QDyUc+VfKUCYlzQLr1aZEV4t72zAz8cx/zURNR551D7YYyfrcajzYMYnns+5udmUtnnJFx2b2LMNUaILc81KVI5BRDJO2obDZ/vwgnq6z1J2XUSRhd204myi2sAujnKxbbXS3dKexRC5tc4MjB1FWU3N8jP6aVrVGEYdaH1NJcPSeZpJzl8224EAY119Fq9e/PPjHBVAU1j42P5vjqA5AAQudMwV0oHqT+BhHreJQx8n4xlF4X0s15GJnWM1CUJ/HR4oJ1ybCRL+ghkuDn5yWvc2rRJdqXzPYcvc89e+zB1jd0ftcpA7CJnhzvLPJMWlbU5pv7kS+pv9gImyu7zrKO6Qd42WrMLKGmiW9YAJI83WrEOQDFJeaw+nsPCBWqCBzfLIm+UHajAd5PEc/QNdZWj3S2DjtZoFZuArZDndZYF5wI55UFgYuTIdaVy10bRjoc4vybAtnbXo9FaQRdBI3kCHtAeJ5C37WifjHSorJQRSKhe6eYPKlglfcC6+3uhf/KaPM1320r+d5MbBFn5TPauk6LTr9PnqsLZG+HcYkZgqQcV5V9ffP4zfy2f8SzbxwKT917/DYpkVVEEVN6JwxwSJ8NkOJXyK7AW3DpTewqFoVVAaQWZ0s3wm0QozABl0qjxG42UhDTUxOeiHHkWHkmew4jbVX3Sz/197hoGysCuB6rBNGdiqAeD28klyaRRgQnl4H/kEqOMkJRcDM/zHt9Ka2UExGJ0wE8bi+SaDEdHjpfnfTYqdeR/i5UKk2LC3NznOT4XhMp32sIhVq4MWUHBVGUujkMqZoRHgOC77d9LBoJ+KkFKmH+u7FjrGY3poXqCEQmoNyszyzS+KzPIKUBJcPUXGQjvxzpyT+aXsJd8FEOFHcDS/cz99vGbb+J5AUsuDgZYyeQ3yms2eA0BH8cDc8bL5uN7cfftr8ejD97LiaQyD2C4WhQZf9mu0In/UvlpoB49fBBrq6sxO7eQvJCLUOHB7WLEGtub0WxssXvcyAz69ChRaqdH9ttbljK00vwUhxW3XCp+YyuWHi/lpG1bGz6nEfu7JoLt8fwD2sx5I6STQM52Q4AUPP6y8TjXVULS1mu6CiS/I7gwXbmX573/d/9h3P31fxRb95ZjZHQqhiam4pS2zLykfBz1Yj84cAl3+DIjC8gDQnt4oiHrSx6yi8kRBiqHwbW7cfSP/v2oPPpnyAY3+Gab0KYsDJbnPJUn+6rx9dNfiH/n4S/FbzdejsHRgfjsS5X48ReqMT89ECvNg7jXnoiv7M5GBVD72eE1QO1qPqHX4e/yKLxlwmsO9YcW/a2HcbgIOOmbjd6JK3YkUWf4jboLsIyOmLciSIM8naiPR8EWbawCQ0kJ+sx32KD9vvq1L9H2p1GdnEYOUNQCBQyXyc56U4bdadbMo1iYnIh1gOmP/fgXcsitOkJ+db2TCga8G3mVHOkscP/Z5kocP3g7Bi+8EGfVceQHeZF82Z7Ui6PRP/n4mHp8cOdhPFx6FBOzjuQxajBBG5mQ3Yp6vQ5A2YpzMxMxxLuM6Cgz/ubcERooaa9ukHpOMS/PaKxsHXnGTd7SCLp2jOBCHSHvq3cyWsc1M7MYL/TB4NF2DDRuxHOXzkNjyl6/GFeuXMw5JMw5s852ddhd4Z2OGtJwOFmYEWSXdMhRVegau0HsPvIFDje2W6PZaKR8mTvWD3Oai+H9udgp/OyaRmoUQd/W5mbWxzZxc04h8yXk/93dvWRBQaRgxzaUNsqEw3OljXLv6By7b8ypkw590NC2EnBYfoGduWjSR51plNiou79LJx1E5ZwHcq1RXSdVsy3LpIgJ+rnGuu3t7eZ51+HJfBXO56gw2l1D7mZ0x/lEbAcJY9SovXozDhtLlAc9SqXKvU+ASVcXFIBTdIEREt+pTjB/yi6/Bo7J6qZr5DSj0YZuAIUyCqeWjprPLc9Rp8uLBTwlEKPOGno/S9eMcFPtGnJcH0VGwO9l/S9BLmXjmFHGDjCpjqID3Y3KJA0P4qDdjO2tJYDvY8q4n+/VCZJbdfx1II7hQ739nlwfh5Y3raGzm5GB4qKsHHDGcmbnZPmOzVEes/fAsgouuIcLcsSkzhW7nSelJ4Jnavj5HLwLzZ28kPpLFqU8n//MX/XbM20fC0xuvf3bCRBEZI4i2T85AMm2YXa8GJhFZZVzj3SMEs2TyhUehy5Unl0mM8xkYUV1SUCeiX7nO/eZ9ooHkIgv/wAegdfLu5zYzIxjJy0zYnPIe1WO1tokm2GIMDKIAQWU5ARvFtoX8X4Jm0eJC/Pnl85mKWTsomBddGu/zKyHQOtl6FXbYDYWRef6wtBqy4wUUPaiQGE4PBQHvjifin2GGnqHIwuYcm4XmA1rkfXI+kiD8lAaPaFTRnmAVlHvNyxfTcWTyVGUPdEswiKoUElYDoU6QR/PcEhxGvPcnwCRvCaZq/Rneo5/PLsgWYU1AQlMmECGa/W2UrlRNcGPy50r5LVB2hrv4+HNN+Pee6/H1tpSKurTXtDxAMIpOLPtYNrD9n58cOMGwGEnvSoVZCpzhZa2Sw+GsvdhwAydC3TGMVBz82Wa7oWr1+LClWsxu3AuFxPTYGxgZLbWlnMF1Yxo0WZlfhfbFH6DRpbAellPn6+y0HtJICzXZTn8joHhtuSBTtkUvIxqKOB6BvB1H+Ck+cHd2L37KG5/7fXowcBMXL0ML2ucACMaZhTA4YHKTAXtedqqA5hP+d1uDxgWeUGhtxsRv/83YuTG341+k1STqyj3mWBHL1uwmwVjtwGG49HZj8a/+/gvxT/YuxI/+bnp+Pf+9Wvxb/0rV+Ov/Phs/OWfnY+XL1bjxsONeLDTG+/uzcQnqhHXB9+NTIDtPAZmSyOv8uiTTn3H0be/GofL9yPGn4+90fOxd1CUVFtDp2LTC+JmlaXrpySNVL6UUUBywr7pUgO7AHna+6tf+sP8bXCkBoPphcM3AADnu1DBW47T44M4vzAde9vbMT0+Fy+98uk0cla4DE8chI/gTfjP1hSUy+I9Gh8ecPzeH6WSjnMvFLrCS6e0pyvsygsOtRxB4bcAEq+9+S70414Y2cRRQ+abAGLlR+O1gaG+fgXQDM/2YqCVhXs33kfhHmX0VL6zezHFlP+UJWVafvachlKvUP4pzxxJj9KuSY1sOlmwnUNqR7hu+HAnJvv246VPfSEWHy/HcX8tzl26iPw4F4aL7p1kGaSz8i2IdO4Q6ZBRKpirG222K+PYaLF6OHmszA2jHrOcyofOowb3FLpY1uXF5XyGwEBgqYxK95x/Y3QsZTHbnmtO4Hu71EwSdpRLBQOZgAFw7eaIGMGSjozT3Nvlaq6fibSUPMvgfRl9kRbcc0RZbTPnL5GG1tUcNkdWWt8sK/ylrkaKk5aF/06z/WwDryvggnbl2dZdR9MXqMcd3WdXyBhg2NMnW/fjqLmSes33qS9Th7P5vCeb50o0Rvp7tCxeoaOxu3sACNiPtS3oHjwfvh6l7N1oiY8q93CxesR2UlY8Zz347HnNhfV1bqWJWn+MVXujOlxAm7b0xNAlpl2w5dQKLmIoGByj/hUAq93z8okRk92dldhrriPXAh4dEDZfIxhJdUd9OykNntPp9a87ulbZykR37rG7Wv2ZIx51UrEV2pq0awlW2KiT17ppPzIPDF2b03Pw/kx47RtMGmtrxQrHyLvl/fHP/dfLjc+wfXzy61u/icKB8QEJu647c3KY83McUXuRMmTPzwcUxJyP7gyxhxp9jLATp2U/G8+CPvmbXR52xzijalsEyL1lNA6K/hhwcOL6Nvuxd9ROxC+AsNEVDm6HsElivJ1BvBG8LBC/0RJIyVs6zJeaOL+yKd7lfxswGYc9w1bJRHwWYMHop7qM2QiFkW0sl/dOLwglkrugyhAqQCSn7eWc0RLdaEFAghFLA5r0T9uZeTHsUKfzndt4vv1xCWBo3ArMONY/FqM9eJfUIf9gIi1eRns0ujCMBsLf7O5xkrgSPSm7561sfvcemETeSqH2d372AhmvMKH1o5QIrv36OQokLynHRPiCGkOOeFFVk2FRsttLt+PxrW/E6t0b0dpehQugpQaF+w7wcN59643YB0S4fHq3y8kQ8BBAZKQK+JqYicnphZiZOxcz8+wLFzmej/qkSXsqoojG1nasLD6KzeXHcXSAJ0c57G8eYR9CaA27D7EbAerWXSG1krZ1th+VT36Qd/T4oWWpHt99CZsKRKWOFuEfCl3PDmNQXZiM7eXl2Lv1IHr22rHy/u1oO9TR9qqMIAfwviFplL9K0W6Nkn+BEYceGVlEs9HsbADLd/95DH31r8fw8UbEoYCV0+oiPRgVirzL8ewI8AlY2em5Fv+n1b8c/8n2J+PHPjsXf/3ffjV+7uVqVPox5ANlv3a+Gp+6PBmP17fj7eWe2DqsxM/U16IeDxIMmGtj9X26Hg6HIhoJTpbjaHUnemdfir2hUYwN5ymr/KTiN+/G4e8anR7oJ1hLj5dj4+5ifOPv/HbUJidiGzfiy1/+gxwan6NfTCanDVWqGvkyERPeP+138cJ8bCyuxI98+sdjYnoOuZL39MyHUtllV6vFoJAmfguQoUqOxjlpbcH7GO7zL1O3AjwdUi2gtGtCgF0ZG4kHGOE33nNSNowGFTI0PjxUIiBOHWCEw4jGi9fOo1hPACnbcf7CuZhfmEkDegtQ/ejBw0zsbDS2U1FrHOQzdYXvyVwJyuXIEacDcLingKoL9DXcjoTQW+5t78X58ZF48YXrMTI1R4X6otmGv6ZmYh9aZnSFXXkskWYcNOg1ADgQTAjw1U86d0YP5G4jcE6uJmjZ2W5Fs4FjJSgaGsT448RRzkZjNz1nPegPbt1No50RL+ig7rPryGkCTFBXSdhNI4O4aOLF8+do6wPex3MPSwKowNHViJ2jRN1iyyh3TjlgF7Gztzq0Vc/eNldnKld7zUYCFLvM3brgwG4q9ZAWT7lUtx1CM7uzWtBV2TYv6Finhs37BGtu6mqdEDflTQfM3x0lY1dRJv23V2J//X4CAnnI3927ACX1Q+7lvOqg6AWpwHnawkiwkbbdvcOcL8a5aUYB27nSNeUzGvghCEn9UY7qAduu6Gp1kfrXNYH6YmJsKKaNmIz05ZB5nRKreILMQzVoK0DAaQPs2j1YHa1kV5r8QevEKcDkFCfn9KiZkfmRoUp2lTp/lzaQJ+jq5uhUwUKmNkAr6WBkPW0Uu3qgtIT2kHIqc5aTehc7wO4FmkT4Ka/lP5/lc+wJSGeZcjlwZKxeKzSDhZ0Go32wSzsdxBc+/6955zNtHwtMvv61v1Pm5DjaA5Q4SRgoHeJk6AgwUfI9EM7jPbyuVrTcARVtGCynk0dABSyOnzeiYqQlQQkgZBfgsevQJ+4/MKmHe/YFJlTGvkmVjYa5m8Qq6uvn6AiXXCMH4jtZWk6YZi4JTZJUlKjKN0ROxMc/GS6JzKay0nD5v/+SCVMher/X0mh8Lv19vHeQhoJ/XINHYAHr8Qcn+Uyv5z0+RWUuS4hSc5SD/fecN3J0KJ2MA50ZWuVeXwVzyAQqZPu97ZsbP4PRnMxOgYEZvIymzu8limIpCygpERG+c866FZvsM91lRu61bFlOacH3zvUyV1coPadZl6E07P7JtPycv6fHQTm0sFyazOiS5sMYyN6DnWis3I6Vu+/F+sMP2O+lYn9w727U8CrGZ2Y4Tka9PhVjE9MYo9mYQDmPT5W1c+pTUyUkisIxjKlyVRFvrW/E1sZaHOHZCYicjtwkxlz8DyPgLI9DAB2TFgUremEqpEKLomggHwaMdkZZqDhUfgXkpqSpCbhGA6MC4Xd5Vb4ToHozdR+CFx5/6c3oE7CinNff/SAe/Mk3Mol5ZKrO/VzHZiQPa4LRls/x5vmc4WbeaXsP7axG7+/9xzG28UZ6MJAb3rIcAibKDIjlhZSJwzF8M1iJf9z6pfj3/n+0/Qewrdd13wmum/O5Ob6I94AHEAwgmEASACmKlKycZdmSLI/sseyenvG03VPj0bi6e6btcrvK9ozjtCxZlkhlUZREioSYCYLIOePh5XRzPvnm+f3Wdy/lcVWLQ1XpPHw4557zhb3XXuG/1l577YUHo2V4KP75L9wZH7i9O4Ez7J1jzNXZzpnRrviOe6ZjFeP0hde242x/a7yr+0K07rgEWW7hYQIeBxWe1MvyJgcde9FWW+ImQxj7t8deerLwIszucn0sFDIJ/yq3GBgNlhp04YXz8eyv/0G0blbj5P3viZv07cknH80llU7jOP1mxMGqvDJME8W+xTjeceYE/dyN4c5S3P22e6Pd3ADobzXnXhRbRvoEyTl+8rxDAPczBgfQu6U0Fs2O/mjpG6Kdhprz9nQFo7Z+K3o2V6ILo/HChUuxtlmJgcFSGnPv53gbMXNY1+AvE9QH+7vi5MxoXHwTIHIL8At/uw8O3cXY7sXm+kpcv3w+mpVNpYO2uXy4m6Hdzyqx5mYZMbZEfy4OgDYuwVWvGE0zV2FrfSnefcfxeM877o4xQPhAaThO3XZ7TI5PxCJtXKs2Y3PzqK6HnFS00WsFvU5TLi4tAwYq9Bn5kD95pjsC16rIBu3R+VvdKKdRsIaHIMZ9o1aXVlJHaFQuXb0KoO9Pveq1ttFpozR23NfEVyQ9AYTGSdBSq9U4yzLxbtrnxnqFbGT+DT+4CtBiYQwZY2hpdkADn71Gw2WdFKOGo6PD2TblTr2kPG4BPMwDU8dkLhwybgKtzosbVaYc0ofMQWQMewA+Xqe8y9NqNO9lfolgWVBjXoYgTF7t6++O/k7odPMNelW8WtNDgBcOX17/TR2YJwlK/N17F9MZGa2GnhV4eBMwaX0ZVzsZzcgpLtpWgBLtQaFbishJAZhNi7ST0hjMGgO97TEx2BWjA50xCHB2ubRaPpPw014ITl0yrU3gd+Sij2cJTIwqtmJDXOq5twNtASi90KwbmmVRUaMh0Mb6Rkq9Cee5Dx0AIvU9z9eBLJS7fVX/2UC5odDtigrkyFN0RvJ0j7yjvx3dmzHTbsEvnYCoPgCu+T15P26gXm3iTFo75UPv/0tYLvzYU78OeKhG3UxgQQmGVQWXDaQBB0Y6drdA1BYTaxZFxfA6RL65ARdHRkMYpIyW8G8XA+/S2gQgHFuen2F5jYgKxHHlGQxUT1s3wAPk2AKCbEUxGClpAX3n8tt2Dgy6zEV7copFloXoyWx+jwLPd38/7FOiYs/zC+nIm8yeRs2z+C5/hzlzGZVum3vx0DA9IQ1PrtagjRBDnYdiKt617qlI+Ug36KugBG+6xckpo00FSPMxmf3MRak4ERIT+IYPerN/RbGaghFkAtusksn28rcMeGSA+TH7rvArUEfCxi/57gffEwl7Pi/v5+uov9l375cnF/TLJEy+y7lS3zlkPK8Vysjshhe7FQ7ufQCAXVtbjMeeeDqTP8cmpmNgaDJ3QLXK7MjYeAzx2Y3eBjAg3XgDuaEb9zUErhKuVyrRrFZjGz6SEZx/1XNqQzGpePTq7IGC4yqBVLy26bBPAoGiXkAxjbOL16eXLehID5vz6Gr2RzoW/YHneFb2B2FL3rG/nF9dX43q9VtRx5jZng7Ob8eYLJwHoDzzUmxcuxWdfd146v0YenNOCoBiCF1hz+gD17VceCQ6X/j96AHAJ58g7W2ptXjtaxRoWbvRNMe9PS7tvzv+6dz3x8s7k/FjH5qMv/VXpoucCl62j2bQBcbMz1w60N0SIxiGzz63GJVGa3xs6FYMtMxxcvYY/nI8+QifJoBNGvg1tMEAtY+/K7ZHTpoqhWLfxUFwbyraI9BKY7gT9fnlePOhr8XlP/xS1G8sxu3fe3+03XYsrs3fjGefeToNc+/AYPQODXNjc0U6osx4KisDjN3tZ05GZWUt7nnrvTE0MZn8Je37AER63AmoHZzsG0CAvzO0aA/4/gDPcCsEMzoMgEb61gu9S6s3ou3RX4vOF/+QcT6IF1ZwduikYDVzODhPz1tHSQBgHRs1xdWrl6O6uRZT06Oxuboal157I67duB6TM8fi1JkzMX1qJsbg2xLecb0GiFhdwCbU+FzleqN3/RiILQxDW3q1JpgakWmFL1eWV3GWWuMO7v3Be96Sht6O0Sv62BHDw4NRqW/F65dv5ZYNQ+biwC/KnlGQlbXNcHPKHozgERByObDjkPqXswVypaG+sFR7gu4m+hk9PHfrVrzx6uu5Z9Xb7r4z6yktAvRdNeRKHQ230e5ec3pM2MW4GNmS7gIPmcu2mH9m9MXn54Z+nJfgiO+M9KYjxjkatiKHyL87crpmGxAj3QQoWUOD+x4lwvZjxBxVaxSZiG8ejYbdSJab5QlAvA9MRDuN7qJf4B+BgofATFYWRPkSGNgudYFt8nvpXUIm6nPn4TNX7hR8pY5IPad8Zz+R9bQRhQ7Jv+GXQg+YIwbfwzuV+l6UweW5azbOUU5RpY5AyjlyCpg+JChBbkw8to/yscKmDu/taokxAMlIfzuguDOTvZ1iV5bpAvYAYILub2132gYwwWHlVmXD6cdcpNFqZEMDiXy62Sd9cwx0onUYpZ16S/tZPF9OsU/qd9vJtfyQeWK09QiQ5LQNLJp6ny9sk/3K1VE6UnCcXdP5V/cru+rinFGwf/CD07fSjK4CKrHr8Iw0fvADP8/1397rWwKTbzzz6wlIspw6RHAaI5NNIZ7G05eM4ZSLXoJFdlwmZceTUUXkvGuEDW23uKomCsCSRKETJnWZH+La56xBQueKjfb6og/Psb+zB8XWH33tAJTWzlyC200bspCaA6KXD0G5LNvnkaNyeH91XRp//s7vstkyjG+H5/DlEbNmaI4jz3IwuabIPdDo0Xq8Kbqi85jhbudCPR39qxMO8MCDFoxlT6FNghIG6qDJb4dTUwlbBBMyRCFQ3RZeApjkkmf+tpm2+0iQ/usjoye8ex//2S//zOOQGf3NfAuZ9gh8HL3+6/tZYjl/p/2+8q5yKN9lYpp/w6x5d/panMZn37SONGAdr/3SzaUYO3Yypk+ezimaoTHACcbKdf9GPSysZt5ArhpAUbpFeQUl6mEirJ6Wy+u8r+0plMkhKDvss83yXWNY43zLYutlZcIybVUAE6jyWam3lcXqrIIGeksadaMaGVHhPinQ3pjDXAxdwZ6R/pi+/Uz0zoxHCwp0/dZ8eujt8Pr+6mZsXL4eyy+dj8p1QAAG3WJerZynyKsazH3oqCxF+2Mfj4GVl4Ec8orz8PSD4bF5rgyiN7SV/sIPzZap+E/LfyU+Xn5b3H5bf/z3P3E2Tpa4V0OZOeQzeTH5rQBjZsgPofRevrYeT11rxtme1ug66Isbeyfj+tYd0QgAIQ9rbanxEOjhjXwe/2vdXuHDROwevzfq1ko5jPgUS6jh25WNWHrm1Tj/R1+M2S88Hq0Yj7t/5KMx8sF3xiZ0vvDm+XjxpeeKsPPgYLTh1bYiv+4urWGyoZN4zZlQ3TMQ5+52JY5hfcfV/Yz0HFFsjIdtcgxUlMp0iqxfQit1icvHlT8Nz+DWCmDk96PvmV+KwaWnAMblWB0/Fy/UMEwDI0VIGfp7f41lIXeu2Kny935sbGzE/Oxc3Lp5JY4dm473vvddMQAIvnHxEoAFIMpDrcsyODIaU4CVkaHBqAK8K+vrsQkIEex24em7824r+mthaS36+/qzbzcAswP04f57zsVIqdce8GT+KSfZb3M1tuPJF85HnfHr68Pl6mmHlxvhlv/lzUpGmQb69ZTbcgmunnF/70D09wBGeA62E6CxHtvVtbj66qtx/Y1XYmywB92xH+Njo3Eb4Kobmr958ULmSqyub9BOSArP05TUPcPKpdV28cxrVQ0dP8lTyJ+FEFdX1xyAHFsbLZDPVT3QVY3gbtHqecGROtI8PXP+zDdx6sccI7/35bgKbgT4veaj0IZtnNkup7/kE74weVgjp3NnZVX1sHrXe6nH3KRQ/ZFOBucbxcnia8i/EXav97csmQ+22Vq5DKCv5bU5Ajwzddxhe/wnLZLHHBcI5O/+0zBnyf0GoISjvov+6HYvIGuWaLy1FfCUBp4++lwjpkZKMlHZA6Mkvnb1zWBfa4yV3PSxI5etG2WyKaoawd/OvhETo77Q1CgIA2xfj3Z0zjwTrhEA7e02o1rBaaqtowOwy/aFG6n/tMd2J6PsHKkz6Z160R+cucjFK/4tPQQl9FtaJNDk2gwQoJd4FJ/5zVti2AQlOgvqrCygRv/o9qE+ss+eX0TEcpobXnvw/r8kYGJhNfNEJH4iJRokKDDsb+OhCQwEM9NAp12cxnC2y/wPE7s6IYxL0I42a/KQGV0m5RyZwMP8igQe/K0H5fbn/VxfghEGnLOG2bthVD0SlZ1H0Q5BiYhNg0VDJK8N4r9D9ktGUyA13DY2BxFK258ctETMnmBfHBDOk9j0KW/lYf8kvsmNCUgcABQfSEQRtWaDRxPEYn6NdU2MDpl/IywBisF4CDQCn8zA4RSOWe8iYoXZPXL6tmFYp6X4/WhlztErBcr/QPfZX372KxnKd7vg//xnowVbvoyk5FwuL/uegnd4yPxHL/vpLbzM8zR6GVHI34p5b/tcjLlqCRp5yOj+Dm9cnVuN7daeOH3nO3J/jonpk4CS0cwud05WMKECqZY3U8Gvra5kyLx6uDLH1Tsuh0xh558hQadCckxpnMzvB/9MRaBUFA3Mzzme9FVAmQmSvPuzRkYwooQWoVfazCD62XsLFKTHkYKx77LTgZ7hyEAMvuVMjL/tDi1dbFydzfubq9bO+W2VRpSv3IqlZ1+NzZW1GL3dDfTac1pKrdNz+bEYwIB27an4iwiPz8uGO+XHP7vlBo6ou7iy+/b4X9Y+GrPtw/GLP/fW+M63o9wBXXrEhnsP4HvD3Y5Fytwh/3fgkVVq+/EnL1bi6c3J+PTqbfF7G++MT1beF1/bvDu62kbiXO9idB7o8RePl24tLdB3CwA1dU/USzM8Q/6h6Xx368nn4sIffSluffrh2LqxGF142aPvuTtmvvcDUUVJbjV34tUXno+Lly/EAIY7k6hVqniWrtgpencQt506Ht3c866Tt0dpcJTzDJMb2rcgVyHTPtPRKjxW+TOHq3jHoTFpUAC/D9AvVeei+7FfjqFX/nP0VS9FO8RoDNwW5yffE69V2wBIQ6mkHUTlQANj23JnZGTYLezlJXMy2hjDi2+8ES+/9GKMT01g0Bk/5HRjYR4AshDr66u5RLmzNIxhGswy5L0drbG2OBuL8zezTVsAwyWAyeT4KPduxOzsYvTT5vfANxoheTYpQV/4L9u1tlGNbzz7cpQZ18kJd/3dj5s3ZtPQTk2PITcDGXVwOjONN/crl9diYe5mrK/Mxdzli7F07WqUMFhDIyPpCNzz7nfH6NR4TE5PJzi+eu0aslaO/oHBuHlzLsvWS2pzYay2220NJ3SssrkB2DKaYb4Po59JrpmkzgW7GFyNkDkmR30x0uHYqC+c3jEh2tyXPu6r3nccHV/7q2x5H/WdPOdn7+U4W9E5DSPj4fSQCaVGC4qCke3JH+poV+s0ub/fOa3oyiPb5fSa0RbvmQmitN0pH+m1W54Fva3m830dAQ9lUDkvvix+8zuPXKHjVBrPqwIeN2u7CUqs+dPRDSCEv71EA1zooEKfmIidCwKwAy7Tl++LOj6AkoH2GBnoAJxAdwCokSK5XcNtDlc69NocLOdBiyD9MGKCzesQZNEfo1sCYXWWUa/1jeVYXr4Bv21kAvqWtkU6Zl8K3k8nHXrYwyxfwHf57nfqIM5XyhJUGA/Bph8tCfZGR0uDc5mxYEQNxS0lnVEagVcywOH3BSkFLf4NHdH1D9z/l5Bj8vBT/zkNQyrwbDyKn0bmnBYgIhlPBsQY6PGYkNoDo5RQTEN9fQku+kB7boPdjbL2cElgn7UzILxLavswyhYhc1+bXF7LwLvxUAIRP/Pu8t/0eDmOmFyFk4aII+kBYWSsJCIETURn+zykWDKjRNf4cD5aQkOU1MxB8hYOnMPG4cDku9fkH7y8T8HYJpH5u3O8eeBpOoXlbpcyRrEsWMYzHGoSV4Fsba30c3445w9N4DUC1WyJ/r2e6Myy2/mkPAyd+rLP/u3/8jeadBTZyd+gR3Hwa3br6ES6Jo24IL87fPn56G/blUThzfOlk8AsIyUcKtQCKScZOfieaz1d+rgfSh1PdnZpI8ZO3BHHbrszxidmACQjtM2NvKAPis7lwhuryyj8lXw3QlKruhux0zegbAQu9w1CyTlFWORpSDdBB8/z+QmOirZmRCmbLPiEF/hbmnjdUX9VJFmnhhOPeCVBCYbLz0UExqmfoyQ6vuTeBWjhnWsSqGDExt5y1hhydI8PxfS9b8lKnc1aNS9wGmSbtg7efiI6x4fznn3Nzeh68jdicPVVCZ6AVjG26qLXKOp+k8A3n90fX27cH7+2eU+WEP/57zkZ493N9HLyej0inmNJeBWCCYbyqW0VODe29uNPn12N1Y7+eNd7z8bMsam4VOmONytD8Vx9Jka7euOu7huA4Ar8w7PlZdrSgufa1jsT25P3xBbfK9MbF6/Gi//pd2P/yjx924uxt56Nt/3NH4mB998ddX43B8DkyKceeyTmFm6lJ7nXrDE++zEwPF7kLdC4sdGRODE9GaP78MHrCzE0Nh7dw4MpPwJmc4OOpimlilM4jkGCFCikNLrU3ekbV6D1YZx7n/jPUXrzE9FzsJoyfsAYbcy8K55uvTOuNyLGAAjyrXwhL7iUtq8XI4+x0VusVOupT/VCJ2Ymo6/UByi4ETevz8bsrbk03MdPH4uTp2ZiuNQfm/Dq3M1bGIHtcG8Uy8Z3WxqA9meS9tJqrCwuxtig3nsjllc2wg0BT04Ox+SYuyLLVMWrkLmWOH/9ZsxtANBpyyj06MdoVwArcFuCMIurVVZXowaAN3erurQQmwtzsdeowoKtMTFJG2jbXe+4JzrRt/Wm0cN6vPbKS7E8Px83Lxst2EqavfzKa7FZtgwCoF9exqgMACCGcBoEog2BL+PJsCLjeLzbW9AG3e1UD2NzND6CgtzZFwDjF+p/HRanV5wuM9nSqTvLKfh7sYxafet3bnIM+OaDHrVRDZNlB7iX0TGdkGIfLajl31yjTGuM1a/rG+ZMteUUge0yWuJUkyDXaQX1ZGd3RwI7FyxozNuaa9FYup5ybJjX+6nrHAPfU+/ZUt6ODHLmqWBQay4VZrzLdZxOnEbQdu7ADMOlvBaREu6hTKqv8lD/q3s8Td7G3vW2xdAAx2A77bY/jj86VRvBWAsUpKHlL9yUEUXDtUWfnNJyytrkUlcBJUjj5uq4ZqPMmM5HfaucdsZoq1FFRAEh8gmAJPqc9OcZOsoZJXGqHllqQ6bUqcX0S8GTgrKi9AN/q2dVM3Bk5h7SH4GJOlR9ahkHQa1Vwo1uCVTMF8soDXzh+EmTD37wL6HA2lce/6UktIq8CAWpRmkYjTTE5E62Jm6aCObSUkN4AxjbQVDwIGi/X3ACg/fQEefTzGzPAl8wjstqu3JKpjOPRMstgg++4/vcsZgjiYRR9GD86HDBUAqYHKUxVmgyt4NzMpGQzzl9wT0L8MR3NN8uZBQgu1IMhuEJkWXBJgwnBDUKosdhYqtGhHFJgh8BsQKN+ljbUQy+o6gxlHE8/NXVGrmMEKOXhpB2ZlISoMkoSR+gpIvBtDJsx05b9O4bGSoQOTemdQUI8/Bll3051eOv0iKnBbjAPuY716YA0o8i8sD5nCN49Peje8iMBWDxmuLIfnECt01j/M0XH7ld/mYfeHLe52g8rMK6Vm4ixG0xcRyveHQcY2JI1v09mhkh2VhdwdNbjnVAiZn6zts3GzUUWjOPoz0dDMcaJi+WAzvXXQipbShC4Rx8Thr7kc8FMDtUNvIH/TaUqnKwJorgNMeOqzOkz3iYDCmdFCDHx2ukh8IqSylcCq1/Q4zi3vRp+NypGHvnuRh62+0x/NbbYxADNnBqMo7df2/c/kMfjaGzJ9JQOk/cfevZ6HnhD6J7B4MNE2WUADkoXramoB8qngMDESPxW+UPxyP16fjY+8biZx6Yge+gB0QvVv8IUouy4TQeesFfgjl+s7/o0fiTx+fixGRf/L9/4Z740ftGY2qwJa7Ob8aV9e44Xx+Pt/Zsxdmua7k01ha0uOSdcTrYQbmceiA2uvrhr4NorK6hUHvjHT/8seg5ezymH3x3tJ6ciArPkpel2/rmRjzx6MN48VfhQ8aB8XPvj77hKYwn3jEPuO3kyZgcLMXkXmesPvRMnLz7rug6NU0v6DWENtFPYSroruzQKEjk8PqClHiNrdGHoe59+dHo+Pr/K3qufSq69st5nq+Djp5YmXggnjsAFJYGoxvA4ZgW00SdDno6UkYzcmk3tBIYuQfT8IAJjThC6KuxqZnYwsDfvHoznn3q+VhYXY++kZE4deoUjlZvlFfno4ynaj2nKobw2OnbojQ0lry+trwEwKvGlcuXYhPAYeEwlzJPCDq4NmXMtvLsC5euxBsAnc5SCa/S2hhdUa1uxvVLl2N9fja2y+sxe+FCNJGVEsa2ZPHDkdEYmpiKIQBJaXwyavTj+s1Zrm/G0tyNWFu6kSs1NFju9tpo1OPShYvx0Gc/l3La01fK5e2qUmnhapzS0EhsVqtZGdZCXk4TKEuOb9Zdgvi2V+CrU2humNEnAUGRv8P48Sx1oDlgiCLn7kY/+t93a7MU5+CUYi8q5Urq5dShqYQZA0CGsmcqQMor5wo6KrRLIO7zTRWouGmgwLQP5417qHONSirD9seSD9LYaImy5Dh3Qo/6/GXuL7f50kYUtiM3YIWHeXTKoIfgXlpZ4C2jJfW9qO9gd1q7o9X9pNDTnJbXmY5ghES9ZfvSRvJ96mFkXH3b09MWg0MdMVhyuqslegAmHQBagZvtLyIYyBJHVm49aOe7Lu6BgTdnA1oYjTLHxmiTRya+q8P2t6LeWEUHAGZ5njxvtFLAYaVue5yR3fyXT0udoUnt6kGnuqjjMJ9QGuc90XOZa8c4qF/T5ung809ZLfok3wzl0ds7wHdFkMJpOqeapG/mlkIPgckHPvAzSflv5/Wtgcmj/yG7pDKkjdk4B79IfGyjMb5LCBqmIqZxRkR87/Jvvs8CXhBIU+p9+JihrkRfOfWD4dVL85/vKKmjf4wXOsUBk4F4F82lgfROvOBvmdx/KjelzvbJ3Bo0s85N4srMc9GFLeB+nuqxp5ub6DKHsbghr5zG8S+YoL2jBfCFcHG0wVQOfIIb28BRgBH6JX1oi1Mw/ivaZGMLAfBvIz9Wo+0CfHl0JjAD5AGgWut4YBiHbtrrpfajuI77yigOgG1yDHyCjHL4PImaAI2X/eNrOoUCRrDpQo6VJeE1zr6OaJFjkf80AP6f6w8p4ZdpjA/pXQitxju7hED9GVBs8j6/Wo/t1n5AyQReeLFUUOVYr5az8qvF0Jp4eya2FnUNFOZiSaVPzVY4linUhjsPE17xwoq+yXfFvKYHX+Z1hk6dbsw/8z56csWYF8AEIdT40Vi9Kuc+vUaQYP9yXJI7pWHBO16vwvX6AsypCDgy5IpCpD2o5WgbGYrBMydi9O4z0X/udLThHe8nCMS7h0jdr385em48An/bMoUW+vEZ9R/lg1LUW4ZjYX8sruwci3JMRK1tMn57/Z5oTJ6If/Tjd8bJURUsMBkhd3yki9yay5OhX3ppJhXaC/qrx/WlF+dpb2v88Acmo6+9HndMDcS7z03GcrkWz9zCi2npjwf6b0Z/FmIT0KjEduKg2Yy2iXtiZ/JOznFLncmYeMdd0XZiPLqOTUX092Qyq+F6FanxpsXF+Xj0G19Ak6/GQBfGrwN+ZWg6hmcOvehmvP2uO2J6ciZK1f3Y+MbLMXzqWAxDL9R48qYCKJ87wipCCVQAUGjGn118N4JX2PHUJ6P10X8SXWtfjc4W9xdyvDwfENt7Iq6f/Fhc7xzPnV7lfdvYx2fD/h4uT11eLwMqCnl392tXl7nLsFEU97YaGhqOqWPHoh8wUoF333j11XjmyWfjyrWb0Y5ROHHqeMxMjXBuJapra7lUWGPS2tEdo1MTMTE9Dc/TVrDQ5YsXY3OzHLdu3MhIoU9dWl2K5597Lr722JNRxvCpTy/wjPkb16JZK8fGykocPzYTd951Llrg2fFjJ+PYmdujDaOjJjC6Mj8/F5WNNZ6/GkO030Jx09NjGYGw3sat2eV49eU34rUXXs5lz5baH5ucjukTp2JXvoV3jHg45YJgpEGUJyW90xNGHIyKCJZMljV6LUDQGze6pQ6uMq56zIPDIwmC+gADgpBtjLTVYrUH6hDHR4DiMmenJQTQKo9eAKGRZXWzAMjoomAxvXf+uUTZFUjmvghSVEDpiMAnmU/YriFF7uF/o0RHy2lzqokH+7fPLnW1AEze4JHIELYlq5dzDw/b5zPl08y50PlAl1lTpMrz12tbsdloi+ZBZ+wLTNoBULTB8+yTPGWOjH3OaLh6Fz2u/hB8uSigT2Ay0BYDfQcZLckigHyfzm5GLeitDhB2xTpXKB7aJTDpQdZx/LVf2ghsTi7LZWwK44/0IP+Nxhr6bJ3v0DfQ3MNNUY8KhgpMnPGAUsgS/cPeoU5zk9bi2dCU/+xXmytdeZaOcm4jof7kn33p4vsCXOJ09A9wlKJ/YBiHgWdxD2XN8dg1F5V2SRNX5TR3G/HAB35OUf62Xt8SmHz5iX+XBreIEhTfKUwayQ4IKpH8SaWZipMjT2PUkzEP0RZSlQh1V4QJajeBzQSajIhwheZBY58GX7XBu/dJECET8a5AHAEVfs52ydA+6fCpxfd8dBATmfM5gUt+8Heu5V2vYY+BymgGSqy4nDb4kROKxKUClLiRXSeHyobxyvapSPPw+aDfApygkDVoHDn1xDN9bIIqDZK/8721R4q6K7SPZ+X7DlSqgahhSqNJ9qcQ0qJT0ttDYKEnD0H4WuVreJKz/c4e5DO5VtzhZ/7ZHo2zaNfxsZ9H5x7d+5s0kj7+g8b5G221n4ISr/NzZnQzFpn0y7eORxVtf/HGQpTTcOPhoFR2UBjbtRpAxFoIABGnufAgbXs+z9AfSs/qiVZT9HAn1e4ud9O0iqNz3z2MgaFNx9OpQ6NoRV+5UbZH4UulmsYIetB556n1gLtyXtapwMhVP9ZmsO6C/SuocMjP0pUvChoXyvJo+XFO/cEnvvRujnjzKGlWoLIjUzG2mdAGnQ2Vdq1cj85nfid6quakeAHXYWkV+Jv7p+PXNj8an6reH5/evC9+q3xvLPXfHVNn745PL5XiQx+6I37svvHY29YLtH8FYHKMlKtsA/eku0kbaaEsHCBPX3ppBaV6ED9431QMtho52o/RoZY4e2wwvvLCcixXuuJjg4tx7OCNaLVvtJvbZf7MVsdItN52P4C9N5PxXSJvBAvi5hhWalXG0H4XMnn50oV46qlvQItmAoIDad8BIHCLfby+Kbz8O247FTMTx6Lx8uXYevkiNNyP4bfeEa0AHcPGGTqmf/K2K+ySD3nJ1z27tei/8FS0fv3fR+sbvxSdW+dznKSlasXIlPywNfmeeLn/HVHuGcwERROhXc0lP5hEan0aQ+KrG7Wo1ovS6sqMpcH7cKQS/EELgagENqmzr1RiTDFKKOyrV2/Gqy9i6GdvxcbGepw6dTpu59jBS98C4Fx48wJGZyD3UZkATEweP518eBJANzd/Mz79J38cb77+BoDhlTh/4Uq4w7RGDXsTW1VoyvPf9b774qCzO/oBt0Yc5xdWoryxASjFc19bidWF+dijL4MDvXHnXWdjYmw0f7946XI88fSz8fprlwBQt2JldRNnoJ48Y2LrRrUSpZGxBFtysTFURWgQEObyaB0AgYVOpHyVgBy61hhrC9oVIF0PvigoZ0Jm34CyhfFUXhgnjZkARj7Rq1dXC2AdSotO7iInXpu5RLz0+gU9RtR1YNO7xqDJh0XiJeaZ5+jYGHnSQKt3BUiWt9cYusqnVm9ybREZ8/6+HHMdEPX/SG9bNJYu0mmjO/A5utqXfSr6hX2CD7Q7uSEsh/ke9e3drPJa3W4FpOMYmayNRc/EUZ0BD3UJ79onedYoZtZVgqfMqewD2HUDTLoAHX20w3EzlSGBBcAE0iU4UV8UO/YL0HlvMdKIzmIczDMpbG+hAwq9BD0t3WGhtfoi/d9Q9XAOtGYMBKjqxOI7Uw1cSQtNRZ/ttJX2RAdyx28eKkfH3KiH0U5pIr39WxpmtB1ayROOvSvF3CfJQIQOrzpdh3Nru057yoyL0W/r+xSF+D50/1/CJn5/+vV/y/+d20aBydVY9KwuJ6hQOaJxTY5xvjmRIwo8PSX+VndodjX2Mqp7D7hvRQITFRKUUxEUXo+Hxk7lynO4dxpg/lNYGPtkSqdqVByeJ9Mn4lPQbCVfJDji3c/+7quIbnDw2TC+hd92EM/i4HMaNH5VQfLSUClAxVI2FG03DCEwgTdF6rZNwclSwzbMdvgPRJ6fYK68Hb9nVrnn8Mp5ukPDlOvLQaGIBudCU4B+546Z5DAGz/aV/eO3BB6HnZEmkiWNEP+yKFp2vhC2ZHa+OGIkmSqFD2HwHF+Om5+9PoFdXl/03WuTFv7JkUBEpZL94PnQ9+hnPWYpr1Fe2qjHpZuLGCOEAjCaSXMcApucTlPIaIfVIgUiAhDL2luXxHBgV08fdPZ7k+8EJQVIcTogQUZ+LoBJjmUChIK234xmHNEZ0Of0jcDEPUhaGIc6ymyrWc9krDRA0ohxEMAmbblnAWr43nZKM9pv1EclVyS6qdKLV/Hsog3GWjrotzxjjlQWGUMgu1//QvS++VB0YrRdBqxOPGA8qi0j8fvVj8W/KH8kntk6HfXxE3H3O++I7/3R+2Nn5vb47Ku1+OnvOhcnh3juLt4iL9uScuDzvFe2waMIs+ut+N02z/jCc4tR3mqJH7v/WAx0oJRyLOAT6PLll5Zjp7YdPzJ6IU7svISiVT653x7gRo/noDsOzn4kap39KDF4j3+uRDPCqSFxBZRyKG8rA0888Wi8/sZLKNfWrFlz5va7TIqK0cnTeEuAIUDJ8WOnY6RvKGYffiri1mJsr2/G4Ayg6dxpnAMUOvzSCe0OkDcEIvvl+PRvV6Pn8d+Onsf+WXSsfQHZMYkxySGjpnK30+6yXJ74ULwUZ6KOAVFHaGTkG5e5Om1n4r0yUGnsxdLKZtJQj7HUZw2VboxdLZ/pNesYe29cKg2hEmgXY9uEsC4d7kMxW6fnwsVLgLJLMTRqvokVilEO8MrlN86n17lZacb08WNx77vvjUlAmlMlteZ2TN92e/QC1mZuOx133/OOmDhxEjs0gNy0x+TMdNy8fivmrl2L5uZylFduxuSwG/h1x22nGMsBABfK/tJVgMgzz8WnPvkp6P90FlJTNwuMegZKOWWTRR6RuV682zWTWkuCkF70LvqO8RFwlIaHE7irY9yGQl3mNI1TOuZ6FLltB5kkq/y7MscIkNFWw/ZOvagb1FfDg0MpI9JQ3hAYOlbDPEM58T7yqtFd/y70g1FVtDDXZcVcxsHVWTlNiC7W4MEeqcOMSGQ5AUCghroDEKU9aTSMVhgt9bnKI4CGMcx2Md7DPR2xtXqdsanDJ+quwsHQqKbDQttT33JdlrjAfjWaOwkwlaH6NuPfZpQCvoJO6dhAIx2vnPaSZzTigLvCqBfOydhICeA4zJgJ3lxVpC1xWbQaxHaoObVXyrIMr72w/g0yvudSaSMWAoMiJyflm+cLOkym3dkRCFSiUpmj3atcj0zyr60T3UV70E4pSzv7W/yOUwgkPdB26cNw+4ymQEcjK0V+iBERIzPFLINjJ3gUANrWzJGEBwTz6mSnqR3HOoBkbd06O2vY/QY98RxUSQsYAHpqVx78wF8CMPn0Q/8GZU7DOFxFuL8Dujqg4Vkjn0EDpBTb3FtEyTLJhYcl6jQjuQVvQ740ZGZioDvw7pgcimKg13QDhk3u4z6c6MClccAApTLmp6yaClGSv3nJhMnYaXRRnRJYRQOD/ZdKu1DYPqEgrlu0O/flqpnm4XsmA/HiyhQCp1VyBRGDUyThOlAaMc4R3dKg9PJkMA0Nb9p06UFrwk3bZDDnPgVoCphcl/kyGgDOy+kcgQnMbj/TgCMAvfyzNstROFPmsK8ypq/iM8+k3cVn22yodC8FXKYt0K0IGO7IGxRvMmBOA9Dg7LLAyvfDe/uS1rbW/0mvPOyn3+d3EIG+MEK8Gy0x8e0ga5ZcnVuLxn5XHDt9R0zMnIjRiekYGZuMvmE8tcGR6Mulwh5DAIbBVJ7dKFIjIkVURE/Dtfr+zbsHikrP1f02vskPNEQh9d1wapFoZlvpDH1JsMF9et03A4/OKRCnkcxpOZoDtjOed0S7BB0oUxWeiXYWCjJaIo31tt23JB0tn+2gy7MSJL/yuVCEe1kkKneh5ffe9VvR8eSvR2/1Yi7lLfKfIDv8+vXG/fEv1j8ai63D8d67++N/+tm3x8997EScO9ETz18vx9deKsdPf+RUzIwoY4rGId85MMVDi+c7NvwnrxgNU1HU8PI+8/QS9OoAmExHf6bmKFP7sVmP+MPHAI+1Zvxk/8txrOV8rhprYwz11DIC1t4Xree+I6p9I0kXuClp5U7FG+trGHDn/QUl2uGd+OpXvxjzS3MxMjkFyIcGrdu5om6rYzw68azO3X4mJkeKwmIDGLvaxavRXm7G5o2F6MSol84cA5zQR54tYM4iaPRrAG+w7/GPR89z/xrn7g3GBs5Lp4RnM06mkUkb/9fCs+bGH4xXgjYAdDWi9jqXjtJW+cNDY9pAPusYM3PiBvHE+3r0cjsTmBgGdwrDsaxUKmncnR7b5rkblVqMjI/F9LHpcLdg+fnypcuxsbYWLz3/SvK1q3necufpaMUIrt66EZdeewXeW49z584BRG6PnY7eOH727ugGPLjPkgmNRgRu3ZyNl198PrZrG9Hgfrcfn4yTMxMxNTFBP1vi2q3ZePa5l+LLX3kkzp+/Eq+8+AaYsSuuXboe0ydPxYnb74heQFQ7smKRuwYAyJ123f9GHbuytJKrcjT80sboiFM5OgV+pz5q1i0hjyeOHhH82v98MS5Gk1z10opO1LnSeBUl4wUt3AfjqTYYdgdnr2f8lB1leHNzgyFTIvZxQLpTcxzpFQGuU/7q2pwKkKd5nptw+nLnY2XeCrz2yXFT9yjHPX09CbCc2lX3KYe205fjmDlkfDc1DEjbWYvm+gK/wDvKC23TZhh98LNyYykLV7XY/irysVndipXNbcA1fVZP8xyLG1oXSQc8OF+5TCCCnRAM2Faf0QcAOXvb8dx+QR7Lirm0XVTQCshxObDL1V35Y3/pOrZCx5520IVijy3vJTgRSaDn0euCZldpdXfTln3zfKqxWZ6NamORp3ITZYQ2JLDABriMuN6sYXcBUfyeCfeKkPJgW/nTmjqthwCocCQL2sgn6tZiRsFolsAEeAPtJaK/VWvl2NxYow1rACorYquHirYKTAqn8SAeeP9fwqqczz3078OtjDW6/uuCqCZnZhl1OqXCVD+mF+VSWv6wQX7XxiBYWjeRKv+s6ppl5u2kRkVG4Rm5oZ2MxfcaChWtBNJQeI5zZDJtYVRUYAVzZdncJCQDoubiNx8sMTy3IG4hAHpQDr6VaOt4NlazbeKNqghtRFH3n0NGg7AKm0Kjp1nMnyFc3MtlmkX4mUfZSV621QiIy9YEIBohn5sDjwLKKrAoxAR2vKvonZf1WXrZTol17ODd7EvXwhjJlkdo3vO9mX31c/ad/grB8h+fDYfKGAWo8/wjGiUv+kfSMw0cZMx7cV4manH4tycmjXnZs1QgHPzPp+eYOg75Fb+7p4p7a1go6ursSvSNzuApH4vB0YkYGBrBWxuMrh4ACCCkD8XtvGRu/pdREMGH89I9KXAeAhGncwy5Gx2xuJr9kXtsnIZGkOA8su9ZC8fwJASzXQJhIy79QwAgBPgAKXfVT7WyBg+4wqeIcHivI7CXocziUyoZ56Ztg786L16tAmjglzSaHJnPAi8kb2lEOU/s2Y5wd3QxlvSnhzb1XHw8ul7/4+jcq3EuiobzLEm9216Kz1Y/Fn+8dWc8+J7J+B9/5s5467SrTgABGMCXL23Es1fX4ic+dCrGe/Us5UmVWTGtp8LVk822CLTpY9Zg4VfLTJcbLfG7j9zK1SDf/95RxtVMGPiWa28uN+L3H5mPtu29+NHBN2MmXqdfZrt04rE7+MobzznzQBxMv8XBzn764EatGkvLS+Eml5LQqRxrRwhMyiio/tExDGM/9GrAB8didbslxseG4uzp22NkcBzl3BND0+NRm1+O+qXZaNUrdXntbSejYxxvWx6U62loF33rf+Gz0fnMv4iu/Ru0HB5NZ0blKzfIr/TYpu0NxEb/ffHK+AOx1A4oQS+5F4jjrHdtwqSRAL1VwdvS2iaKE77iYvMcSoy3/as3apm4PwH4sINWWnWlyokTx5GT9lhdX49JwFdW6uT84fEp2tARd919dzzz9PPx/IsvxcL8Yqytrcbk1HjcdufZuOuuczF38xrfz9mzeOXlV/g8H/M3L8derRKrs7NRWV2KDY5TJ2Y4jscoz98AJD39/Ivx9W88EX/y6T+N9ZUKyr8RmxjM0+fujIOUl27atBl3vu0dsUUHllcsT98SqyvlqCGPOkcjY6NpWGqblYyctKBzzN0w2XR4ZDS/07nYwvBvW9l0cxPeL6IIgo8ilF9EKJUPC74pY0YNrFGjwTUp08iy15i4rmMkf5h4atTEcRgdBeQiMylyjIUJ3EbY1Vv9AIxiB2X0Kr+rPxMQ81yfbR6QkfXyZjV1hDrXRNPMmeOZaibHzkheF2Ps/j4+Ux1i/toZ84XaGrF261K2wfOV23Rq0F32yymkutMQW7Xc0bgKiFgD2K2WMcj7hbMh1xlt3dpynyJlCicWfir0bRE9MMLjb/39XXHH2VNxDD5wTx2jvZvcr1I1ItMKHZGnLZ7rkmTGI+2SURienXRL515Wl/6FrnS/oAEA7Qi6zRwebR9eMDK4DG8sZB/k7yzYlnJrReJ6AUywdUXftbeF/i5mPKChhT2MMOs4Y6c8T9uc9hkjZ8FIq1pn/gi2U1tqO9W/Tt1sac+x61Z41UzhBuR1BdCUui1x/31/A2p9ey/p++e+Brot6DMQbuSUxAEhO4coUzp3SM/QZ7QAxeLyUT3KBBEwh8s9rZdvqfqN2mZUmtUEAyaMWR3WtdcmmJkpv1GpRhUBcSOpGqNSgakrdL7GeU0IYo0Qc0LASFk/wiiKQueg6sHJZD5TwvvyU4IaiQvTb3MYMbGKn4WNGjXQMIyyXcdkpL6TwfAPGdhUfmmwNEQw3DbCUIdhqgxKjfs1BcxIEYpAJWiRt9zSvdM5OAQaobbeSpchQAa+HebuBHR0HnSGtWu7DlAsfDby1GYEBXRs3pODofnJQaE9BQDBu6fP0joFQVTKYdtSkBEaFUhO1Rz2/QhkCKoEPgqPv7p0U+8lURVjlEaa85JmKvr85898o7XlZ5lYoJUPE+UcneMY888JBEuh72GYhw7Ly/dYdyYPN5/ibzyzrFyIB+XeOQN4b31GTDjHDO/crAog4d4qFnVSuahkfCkgTYTd+eTctAz+yTon2QeEjd9tvgWuujr7svS9z9QY1asbUQeYmONSgBkUNrxiX+yz987E2+ykIVmT9lwG2RoNeLGMonaZqTkpemcK5HYKJ/2W7wTS/G3hIW2m+9IIAjrg970Lj0RHcx2BPqSbbzxmd38wljh6+/fjp7/zWJyZwDS0A7pUTtxvHUVcGmjPPYkS+KEMM+tfIIY3l7kdtNfKmoa2i8JhjIRjy/3XKtsAhb14y2l3tdWd0BAUkaKeLoFbO8DJrdadEgKGoE2cgWxt28EjRq0ApA7Kq/D2fhHixZgJACoo/0a1jizgqaGc9VLNQTAZVsfDKQKnikqT52KrbQRi7MfE8AjPMbzNWPL8XWRj6D1vi66zx2OvvyOaV27GKx//49hbWMcgQXb5nQ/dt16Pthd/LXqbABhDI9Dwm6vt8p22Q++W/b5Ya313fLHlr8T5/SktReZqaJTVihmaRj6KvZ7c3E++scaFhcp60uO14rSGSqVuHpZ8lfRFAZerVfixM4aHnW7sA7SMhnvIvOWOc3H8+LE4eea2mDx5MrrguclTZ6KtbzCefO61+NVPfCp+5T/9Rjz82OMxNnMspiYnY6S/J+69+2zccdtEvO2tt8ddbzsX595+Z8pMJ/x/c24+vvq1R+OTf/yZ+PzDj8S1xVV4AR5DY5zkeWfuektMnzodM2dOR2liIlrg0x7A/9SpU6ivrmhY0ry1B/3I96WxTMYVgPUgj62Mo3lf5oaNjI2kzlCmBb3qKuVOnSIosXaJ+kTwm3qElzy4srISVcCaK+wsJd9AZwssnOrUofAoo8N1HgTKkxPjGUEZHLTAmsuEaQPnel+jyCnrGFgNeQIJ2qRzJ58aHfE+8piy4/vgYLGRH4x1mJfSldNPwtmhweEYgdeMQjfqjSxOV+Ewl08w1T80CW2cshQ8ML7yIuPu1ORmpYzt4QBc17awReiKGm2q+3xo5nSEmzmaYKujYl5J7qeF7siCoty/AQAw8uUGsOYcuRJLIJwFBw/1m6tsllerMb/EsQzo2bAmi0DRSrrYTXkcOljQ0HLzB3tWTC42WrSfpd6ifo66tAfnqw9d1wdoGdY+t/bGfhPb1MQeMjbm9tjOIuLh/nPaW3VgI+mzVUef1ukD4KjtACDvFhjYOEsQSPccQ2hURLC0C+gc/rYtAiLHQZ2SAAVQ4tY0vorUhUMnnnN0qo8cwG/3paX5c19DMIRL6lyi1dWLkFsfp5OHd6KgOzjaUZotKM0WBqwNJrN0u3uAoPT2DrZyjXWtsRG1ZpmBdD6wCPWpPKzi586NjQbEg6juqdHQy2WwN5u1WAPMbDQqWeZeAsNpeexbOAdtuX3AdQzkFgNgYTNzRXg6wgyB+F3wsufcWxufeYfcxe9pRDDWAAJBAUOTa/0zmVflyHg4zynTuTZ/ZwtQUj+IrZpHHL4DdDAAuwwuj1cPMhgoOJS8HkCPEZc2mBOA4rJga5W4NNhKthanc1pnr0lb6PM2TGLIORUz3oHGIsOCKg+6bOJSMUXjd4Vh8ntBSmtHAaYysZWHF6DEVSmcK09wrjkzuR+FACVvCHMdMhD/K56R34l3FRJ+Q4Az6vTNKJiHzGlfabd/c+EWv88vb0R3/xDAdTCF0BCpxsjdXp2fdulg79Eh8ACEDA4N5YZbLj/0cM5bZVVEqUT9h8Y/IwJ6XwWwECSoGETwRa6IU2I+ZyhG8Not8mXkwxVAm5ur8NdmzgcLtAqfnAGi/fav8FAUwsDbR4HQhw48exVReXMdZYTR5TlCXOdqMzlPofPZAhI+S+IEi4BSpwpk0ZZrz0XnzacQeg0hv0MnnsqwtER5fywu7JRitDQYZ6dLgFdAKQrV+whybGsZ4FtpwrMqUr5zOilBGX13sJDC5NGMEnG9Y26brIC8sME96OVbT5VoC2OoiPO9W+ujb5DB3bijvxaTnetcB6xENlpa3eMFIEsj27jmACZ3Cer2oRI3iU2vNAGSikvvDlpslsvIcBP6FEBJb88VHjWUsxG8QQxGrqiS3oyh3DN971vjA//478Xwg/fC1wdRPn85ll94DXngWQxEZ2Uz2p7+3eheeZaz7STNl84o7kRQHs797PbERuvb41cqPxBfindHhXbu8BwjucAkLnJcnD/3gJ/g/S3u7/SAXnpOffFM67DouVoc7dbsQswuLNEnxhwZXV3djLW19TS63rAfcNHH4e6yVnudnpmIEuPY3tEbI1Nnon1oItrGZ6JtZCoaeLtfefjR+NVf+bX47d/9g3jo81+My1euxfz8Yrz22sV46ItfiV/5jd+MX/6N346HvvS1eOGV84CLiL7SeBw7dSeA544YPXY6eocnYurEyegEGI2MT0U/xun4idM5NTMAIJqYOo5cDcXo5PFo7e6PFoxWC/pGwCW/QKnowLC5esJ+GOZXtWhYlPlqDcAJGPF7q8Wad2EkzFfKH4f7CumFy5u1qhHAgvcSwEhDvl9ZV17kBVeHWLtEA1bwsE6V9DYaqX5w5ZMRGQ2euiIjtoIT9J4y4n45FhNTLxmN0fZoEJ22916pt2CNaqWWYMSpXh0hczw81DtOAQs+NZTdA8MKOP1Al+P4OsWeeZD0rYasu2Ggtsjf3bxzx0iCTgr3bqX9O3Wc6XQClEM+W/4A0GpUTfrV0DUWhjQkDr7itQctquk4G1EwWddpJqOJmxtG8bCLVY4y4AH74UyEeUnWANF2uOFkN05Ca6ul9JFreNfpRqf+pIFL+bsQg36UzTjjPdM3FiPt/dHawKZWeB5tckd239WbymwjwRVyXKOv2NxtnPO9bR0RbIPgRG9fm2Taxo4H8qhNYtxzzxxeRm09ZCodf+VZOUubpQ7jPZ1p2suH5IHME/0LvL7lVTJTF56WVSUDr2qnlQHiaLTB0FHJo+nRAvEBKPsSE2DSludj2EwvBVH5SYYyfCQUOIAQGcrC6BtGhEdgZDwYznEDQCMlZcDJOoPuFJDOEj9nPYctGKC+zwDs8XR+q5idzHsNZFhHYTZ53m4rpMNRa2XwbI/AROuQ0x14qEeF2xSG9gMGG8VHcwErDAKDksiTwTOi0qjCYGgNwUmjAtKuMNBVDIZRFL43r0agVaz3ppEoSYfFCEfmqDBoeikKf0Y+VJ6Gzejzdh3Fj2eU0RcGNl9aHa7PFSD+QwkkB/h/QIYMkKF9mYBznc44MlAK89ErwYbfwcweMpM09Nyj6ZsEOdzeyxJwGIHwJvynd5kgRRCSbbBreuB8z99OUawhaJsI2uDQKErf6q4mqqIcVIIIk4eFt0x4VWFZ9Ch3zeRd5ZNghHOPkk196dkJCo0Q+G65eZccW/OkCKViOGhHVkbEc+ztK+WGgMN4n4ZwXXZZ3ljFw9tACPVyXJasl4Oh5zr7pPeWHgWMZ75TP0a0B3BkLQRBSaWyjgcBGHB+1fM4cm0+13k/w7Y5jy3fOGVJXwQ1nTyj/erj0b09D7UFDMU45LAwZnO743F1F9AAL1iASzDjmArG5JfbZ0az5sv1hVoqWJPMHA/HwJvkPk3Q3wgk2gzFLu24njGFInFzo4mX3B4nx3sAI4bL+RZZsI0vvLkZ65s7cd9oOYa3L8vsHOaCcW/40U0j3YfjgD7m/jj0Ux7ZA3TsLS0Zn2c85Hn6jeyuuVwWhXekjMzXsjKnc+fZdhStfdOQaSAyOtHbGTvHRuPEj35XHP/Z7487//r3xvi50ync9qF34ZXovvklZLEOH9Au59r3OtORSLzB3y377eihs/GJjZ+Mf7v6wdhynfIB56Ngc9kv7dTJkc8FqUaZDEFzZSp5gbx5RDSOcdVBQsYxPisra3H56s24dP1GRm6XASZvXroZJmxPTMjftB3a2MeFpRX40t10+7hPe4LykkXluvppbm8MH78tbrv7npg5cxei3RUvv3Ypnnv25Xj6sWfjpedfjms8p4tzpzhv/MSZmLztrihNnoyp07dHz+BIFqiLjp4YGJvinNPR3def0zwaAwGXfNzaVuRm3X33XTE9PR133XVXuMxYwD85OZHypYHuBIztFgo25Umd4rgZSRUYJHNCaqdNlEPHU/n0s7km8u+gYCxBGLoLPnZaxWlx9Ynyys0Yf3QesqyxvzU/h25YzyiDMqtz1GdOC88rgIU8aYQqMJrwFzcyQph1VvyNthkp6KX9rm6xDozjWQNEZUI7n10WW0xHu/poIKd4BENGrQVeRlo3aX8bMmJhNKfm3CW5yj1838ppE/Q4740mdgfcb35He7vRnKEs1+/mkgJmwXhGHLjWcS/29cHo853Gy0U1/X1dMTZilKg/Kuir1bWlWEcPVSobyAyAzgiD+oijCah3/62dah1HYDva0SMWJzVNohfU0d0F8MPxb2lp4ACig+iPwHALe7hd3YyW5mZ079ZiEDqcKA3HmaHpmOlgfLahI6CnugkA2qhipwQh2C9s1XZDe8voa2vQFRkg0MZgAIwAZUQ2AQmDAqPBYnmO+jEdX+RG2+nBV6ozbBbfYY+O9DcswD0hCeOgLXfG4i/y+pY5Js+9+HsYdRgaj3ELIOC+OXQhCWWJdRNsnF+yjoQWTiZR0dlImas49Nh4B5S4c6kI0dNNFJVEKkU5XGOn8dQbV/hVZDK9Bt/r6GuBdiGiCT3ZDm6kQpTBU8AOb+eKgpyWSTDCO78lxuM8PVinWcwjyVoZEDUhBcxhmNF5PyMZRguUZxGkwCPfGTg/e54Cm4PrAf1VfsWBwPLP/I1EloIHicnfkIM3G0rPaah0YFijByXj/j+Gl3Oqxgs4bHoiVTvmVRqBPPyeb+2iNIZx/C6NoB8OXzkO3o+XoELG0QhK+bzg8KVHdNRmjUkyJCfzDZDSc52kOBwj7iHj1fHA37xyCyDZEtMnz6BMUd6GGvtcZWPkBOXmfLgeG+8JplAk+XwZOukgDaXpbgp+7nvDIaBQCeQ73koxjaOXx9CiHAU3bj8+ODSSHpjTjI7LKsZlbXk+KpsrKI0691eBF8/z2QqSyqvoGYa9uzfGJqdimLYbhdlcW4zy+lJGDFLp8bxcSqqU8tnn+27Lc/UOBrgXr8UEXunZs3Yz2p77zeiozsIjDI5eiLzP+S0t3fGN5jvjD+p3xLmzg/GTDx7L6RawQypSl09PjQzH0nI5ZoZ74q6TQ/RJQ1LwTHoijOX86lx8/NOfiF6U8YnpE8kDnBHVrZb4ta9diTOAmx9+/xTwH+MMzeWvtUZr/KtPX4x2lNt/N/NKnKl/NQ7aAB4qGW7LKPAueKfPx+6P2tTbkHVluSW2Lj4bSw//fuziaZnH0EAejUC88OLz8frrrwDo4F0MZwd0cPpH2Tg+Mx0nj59gbJw66Cr4mo6YoOmcfbtTerefjNLbzkXb6BANwFNsrkTfY/8fwMmT0N0Il4CbsaJNGsDUFbxa2krx9PZ3x//9+vfFCKDmg7dXo20XA8o472DklBa94Q0Uv2A2y3jzXc0ETtou/+hpZxKvlGOQuzpbs1qsOyM7rhMAXUvGr+OVOx3Ri3EcGRmIXXhUMGJ0BiaJEcDwM8+8EqOT0xn5cxO6oYHBGO4vpUEbm5hK/hqdPhZjx2Zi/Lg1UsZi6uSpmJo5jsHszdwcPKiwPoTA2nohlu2/du1W6pt3veseHqXzY0E4DbT78qxGV+9gTE6NxfTkSIyPDcfE2CD8uZfF2IYxjm4sWMfYbKyupdEW0Bg1GRkZyc/2NVdXACQF+k7ZKPNGEdUhfjYqkkuvua4oq6CT2p1RI42awE+Q41SXQpE6EZrmqhcjiDpjnYYRcCgBRcqYelnyeYHGUFm03wISZTivYQxsg9MBAnGTUjWQOjo6PzoZPkM9ldNJPCuBFr/ZD414l7U/4O8TU6Nx8+JLMT93DdsBGOF8a7kYYXeK3+nZjJTwnAPzOtDF0Yq+gm/30NHbh/q/WCKPreGf/WSAowdEMlzqicGBnigZTYP2pRL6gD4WuTRbUQGEyIe9OmrtRkigIzQ7MLKIrTT6kbW+6KuEUbdo7KSLeteEWSO+ewKvrWoc1Najo7EaPXvl6EM++mmDVYMHjPq2dqad9Z9Tn8VqWu6EbTMokBXbsXtuwugSZVe2ZfjAtpokK5CgDX6bz1fneGjDGA9tqQ4EzeKzVsT2aX+wGZyW99KJQ58ps97jwfd9+3VMCkn/c167eFWCkibeY327zjsILA0vr6Qgb2q27AgKHKCSKxz4huZntKAHo9TfxYA5L9aKN22uBUcHHk4LCDVX9kC83CYcQNBsgE4bMIue2TaMUQXN1vm+ZuRCTxUvHgJKnNxTQ8PLACsoubIHTZ/FZCQoRBSoFIV0CiDj3xYbk7FtH+zLwGFAMLTwEaCE8/lMNyEw3hbMWOSxGMHwpWDpxWK0ARbboFCnokw6a+idM4gWyzFKkwd0cRLJQcvBzIFlQOmAXkMPtCnaQXu91ocUo5qvgr70p5DmfPmV0ZKjl8bW8zSmvjSkR8qlABmeLxiQoziS2bxvce6R4dWz8bawdU4NeI59LQTR/wQn9IR7liuNWFotYyBdZVPUC1GRJV0FfEakeLckfa7Qss/88z7OQxsJqeLReJi9v7nBsb6em/kZtdjMVSDlBCXpRdE381cMZw+OjGNIpmJyejKGUbT21QhJZW0larzroRQ7fBZ0FIxmaNm2q4DorksAh4bGEtggwtGorHHtGsbFTQQN+5pPsQV4xMB7J2hwNJWjgkp6Qy+n2owKtsH7B+W5aCsvhptROoYKrrTzfGuMrMdAbKE8Rge7URwIsF7XoYEUHI70tsR33TMdbfsAfq5zvHyOtJMl5PuvvvDl+MqFr8TLN1/JlUC5OyyK7cJ8NWbnyvETDxyPvhZkVVlCmTmt+fzljXjpRi2+Y6wad+48S1/qORZG7mSOVusqoDSNrnRwvsbahLwqoPAAx2P/2sux88jvxNZzX8jcGYsnXbt+JWXNPBTH15o0hQd1EKPDwwmYoTr6QKNqxASZrjURKriI/uwAmmo6GhrGtp3ovv6N6Fv4EnzjFJo8phfN2GGc2wB40r8FWlX3JuKPV98Vlw5G4r630H9XJXAPdHcsrddzt151gWzuGJrb5G+0NGmdqyEcGenK9wN4ujOTwzFa6k3P3JU5/QN9ud9MZ89g3JxfpI+oemgsWDYBWCNoP004Npl7Tx6HDpbfHwGMtWNMTMLucpWPOVaDwzE8ORP9w+MxOMH7kCX7jSAOpA4YHxsHHJdiZmoi72HhMHXd0LBASQOzS9vMLxDgo3fgFadx7UCzVo++HiektzGOXTHqRpLQV4AlANGYm+9gIqYg3T4IWJV5ZcEoqR6vUyZGSpRj+V7AIe86/WI+mBEw/sxoExydv9kuZf7I4zYikyAaXlUPeJ7PqgsK+bK4f3fS02cIEJUty8w7Fi6313HR+GVyrWNHGx1MuSnL1zt2jKBbnRROFhocGrrBoSupnG4y0gGR+I0WyJPooQZOdU0bBqCso+gtEtfAnjWQEXMYc4FEAiV3BXcSFJlGjAVfWaME/s5VhLzbfgHvGGB1erwUxycHY2KkLwb7nJbR63bKZBOdhj6qrnG/XcalNybHB3LfHHcX7jJfknYIpps1+ArZ2N3SKdbLxWLsVLGDOEobV2N16Y1Ymn8tbl5+Pm6++XwsXXsjaqsLyEYz+gB1IwMlnJqxuGvmVLx16nTcOXoiTpem4lj/RIx0j8Rg92AMdg0CYgYAJuhleNWK4erE3MPtQEd/B13B0YoNy13wjSqjhwAtOv8Z0MeupqPtABiA6IT/RVb8py7YRu6c5jW6nNF2GeYv8PL2f+7LHXG3s9F6bj6o8G5FvqmYGbCMTMCMqYDRALBVRgNchmZdjp627ujr6Mmj21U9KOZOkamrffYP0Z0shLBlpGILRtymw65SOeiCwdr4HmDRNMyMEoOB9L6cN3ddfD6etmpmM2lVW8S9MjkWzWYCVA1Px1yVKgpVZjQhKEEK57XQZlfNZNh4x3YgtBiWrGxKUxTgNGqc65OS1vTP82gK75zHexZNkrkVeJjb4lQyuSrR2AkkSmVZDJZAil+1kPyXBo5/aYT41ff8kC9+4dyj35I//JwKQLoX/f2vXwk2eOXv+fPh+fzjQ3E/jm8qMd69Jp/P5wyFI5kqGq9PRcbho/YwFItL63zuiIHBETyqo/0SUJBc430FhSolX4byIQjXIXiOCUrPfWas71DZLAMqqgCVOmC0kca6WO7nNAN8kErAioOlrDQ5Oj4JKCl2LO7u6st2VbLk/SL3WkDJlfN6uyndVJYmz6oInXP1fA3pAABnZHQ8lZpTP5vLs9GoA4TgD+eTmwAUc0mSTowT0BWe3Yn2nXomuHbj8ViP04x2M9vb4OldBH7H0eYZNqAYUw/+oi8qUuNzL98qx/xmAW7a2yw8ZbEvZAIlMzjQFSsry9Hg/sV4MAbQVANQa1TjyctPRq2vGtdWr+UctspdT+/li4vxve+9Ld5x7LBa5j7KHhmooOg+/fhsdOJ1f6z/Wgw0X3Moku8TJPBH5nAkg6oQi9LePlNPe39wOnYn3hI7eISt0H17vyM2NsqxvAwAY2zsW5EnoxSiyOmLoMSx03C5OkIPNVfENYpaKAK81B0oM6fUOhevR+dTn4yu3VvR1gU4wq4Y9dwHyNUOpqLcfipqLSdir300brW8M75YPRvvuHsg3n1aPbQbHRj/rGmRBkdQ1si2DWOkTbjW4amh+JVRPffktUMjqmftpnw8LtyvyQT/XFI70A+dWmN5xam9CnxlFJfRTbnA4cIw2Q9B0NjYEEanFKePj8X0FM9kDIdHhhMwyodG+Iad7uykY+gNPBao1Z6JmwIOE0E1xtYqcXWQy0vr9W3ARD/AoiMqGFsJbY6WU5890G58dDCX/bYw9iZiNpGrW7cWaGsNnYgO4zsVk2DAQ1nwpRwUUUBv2Zr5XQM+B94zasm3OcXq+Mt/Ps+pDOXECIv0U0ZSN6AHIVuCEs8rHCN4Kp9TTPO5FDudAX+hDSn79QbgH53At045SR+fpX1xTNQjNldwLFjwb2XnCDAVK64q2QZBiE6UibxO/0xZsXjUpbqlvLdK12lfFacGVTdRr14DusXhqhOTXI0aWPRO/hc0lLpaY7AT+nBYiK+juwOgiv2SN6BPCf4YHx3KSNUYoGRsxFw3x9V7VKFJGf6ox0B/WwwOdnENgATw29ffHV29RmvR+Rh3HX2nmVyyrTO+nWkDGHd4eKuxik67Emurb8bcrRfj1rWXYu7mazE3dxX9C2jZ3OScrVw80Yf+Hezvjemx0TgzMR23c5wFBJ8an45JHLBh85LgtT50da7idOxUy/BI8kbKMUPSjvUCXPnPqWzlUz2W0/ec699FEIAz0tFnvM0jgmimTmRpCnmHazzvL/IqNMmf82ru11C0dZAUCh00dWCuBocgJY0lt2h1egbF3IGX0A7waDsAWW+3J6gAguCBcfB9p+ExhNIoiYdLwySQYS83w7KGR487DHP0+u70Bte4RLnD8BTC3GZ4GWXqynnxeOaF2HeYuphCgqgoql0MiMxWx4iUm5Uob9eivIOHjtIy8rMNMMnkRe0HR9pNbJlhaAVWeJWrUXg3p8O/U9ocPAWHQ5AhOHDAcnmVSoqjEDAHkvsd0kjwVewW7Ge/8WYqZSiJgApMDPyY/OXzfHFrG+JN/OHwO65EgeWzD38WavjJ8ThSPoKMBBycm4/N34u2FVf68sri4KHJSHmP/McVNCATbHk/6n+2DECJjo4FFLbVMQdKIwhdKT2J9CYw+r40SkWyWDE14yqOGkDExDG9GpezbeF9mkBptUDnok2Qdm7StuiB6qFYOMoCUUN4BKNjeACjoznnbTKYUbDNtbVYW5pDgFcRUsAEY2FbC8GAL+CrrBeDsDitqDc7PDIek8ePo7Dh1dkLUX/689Fy6YlovfpSdFx9MTquvRpdl56Nofk3orR5IzrxVPpefyT6X/1qDDz9yRj6xq/GyMO/FP187tqYY1wEdgg77T3oHESABXPS1Ykw3x3x3ejLvyOuzzfjhSvlaHMaCINgjQhrecgLt50qxQPvPgZ/qhTkJSN2hYK4tXwrrtVnYw/jPV8GiDlVwfUb5Z2YHOiMv/m9b8NzNHcAmYM+5va8eWM7Hn11Kb5/Zjfu238amVmBMrQGgOFux0ev5Hme58oAl++6Au6A51bgx8bdD0Tz3X81KpN3RQU5W1hdinJlE2NQhNwFJ7ZVfh5BWQ8M9mBYGVNzUgA3Tsmm4yEoNQmvXs9xEmC3Ot7nH42WuScdNB5a3E+w9eLe++Nfbv58/A+Lfzv+n0u/EF9v/en4xtYHYmdiLP7bn5iO7oPl5GmNiqtGGhoW6CXoMMJCpzIvwZV4jkF66Bg5I6FOtRQF97YTBMIcCaIMmSsyHcjcKHw2Aq8sr8hbVrKkgdzHCrVOhaCKMhG/FXDZgyErYXis5KmMOh0tIBrgHhb8MwHR+jrDw0N4z8WO2ybjjmFINA4mOG4A0E241/CNT0/mmNhm+2Hk0HuYi+S0pGUNxAGu5nInZyMamkUrRw8NDUQvIMf2ZXE/Dnm/owsdTP9T5/DedAUM1wtsVtcxpNC+H4Nr5LlSKWfUQz1kRLPMmBlVcLraFU+ClcKZMdm+ADEu8TfSISiykqwvgYw87mZ36heNm9dlBIe2Oj5OoyjrLpV1efDaBkCQ86WlwMzolLvRu/rRFT5GdXyuvCdd6uiSchWHBBmxuuo+POx4Clw8R0PRmeCl0MOQJWmqI22705ZhmwZow9TgQJwaLcWd0yPxjpOj8fZjg3FyqCPL25tIrfNgbpj96+3tYsx7cluDnh51jE5XhfYvAd6XGJfNaO7VcPBr6DXACu8trYB9DvMwO/twRrqxZuldY2fkL/ql3ZB9TTxtxZa1cl3sbSIeAHts1wr689byaly7NRfz80uxub4RO8iVtrAPPhhC7idwvCb7AU7wqREVc6R6AVfdyKzlDdoQ8ExJ0Pvm5ZR/pgQINFzAoi1N5x27hp71UKc7TZN7mqEbLPUh/5vuodky3y27ogD5PW3/i7y8/M99Vbcqh3klJrXSeB9M4xUWmdHEF82sijlrOaD0O9q6o9fVJ25GlNoNwTACAdH0/gpvAWCBAXM7bxmpjwE2630AQS319MVgT3/04zYJUPrNtEZAJGjW/eA6ozHex/kzlVkCAjkNJlQByrQaLadWmomM9ZZQOjTCqSbnC7NgDsyfOSOcn3osGaJgeA2yPJ2fOYwipJHxJQhqO0hGzX0HcLdcAeA13JkT8HS5X5agh1bmsfieybbcR0FDbvJQ8Gl0Psd/Gfbnb0cnjRJtPpo6ECgctak4sjVFq2z70Xm2NX+knXx2zIrohSCjYPwCNHkZz4N+9ru4Ef87fPeM4qzi0H/X0V5cR+CgndU+ewcG0gCqxJI/VJg8K/vCubm6BGXvni4mjNUBJo16Nb3no+S4TEYVUPgU2p11TVwS2WNY3Q2jhnPVjYAkvTn6dLR6Zm1lIdbXlqOKIlXI9PR8MaQ8XxpBb74zqmEdFXe3nZg5jmHoi52VW7H26X8V7Z/75xFf+A/R/dVfjhKgY/TR/xyjz/x29D7+a9H15X8fpUf+Yww9znfP/0ZMX/psnFh8LI4vfjXGlp6NEWTDCsHRAXjAG9nvdwt7ecU2QAN4xbGkxfHOsUq8exCAX2+LLz03H0tljSMKWCAD2G/ubyE7LTE1OpBjnzynO0S/djBy1xevxSbe2B58IMDWUOCuwOfNeOC+22OjcT0eeuKz8Xtf/K1Y2liE9w/iM9+4Erd17MUvjL0QM83HkMBdnseoyvNcvus0pq01arLXHQddw5whMFexIEf83uzsjxXku0J/BPCz165HpV5Jw1EwocYJRcth6W3DuMW+OlvpTacTwDmOj/VlthuAUbxeToyBfQzXracjGuXYa2rUjL7sx3LcEf+p8j3xT1e+J35l+6/Ep/u+L67c+9/FI6X3xf0fmMRgtMTy4lLKhLSSTy2XLTApA4QrAmD4yyiHL6M/enAu73SZtUpWsJ55B/Cy0U7prZPBWxqxkWFAJu01b0He68cjVVesrK4mOKgDqJ1KSxDKMBsZ0KCrLwST1sUwWut0CgRCB6HgeU6hR4v6HfKyPC141uC7CZ3LTS2YaITEqIFGcGJiIiM5XZxjcvHM9Eyeby7N2up6Gn/zOVytkhVakcGMyHJ/vdgNwIX9UM6UiSOdaZvN3XMX7t6+Hrz6AYxtiWMIWTaPoyhtb5TRaIFRCGkgR9P8NG6CKRNCBZVKnyvxnP7Q6BvpEMCqG412CJqVR/stgFSveG0RjWpLQLfB2M2vLOMQw1f0y+JnOllOzxb6DGC0Y/TLvhitNtqxHUvLy9DLqTYXV/AbzUyAyjP8TsuTU+hc5N/qqtTLJp529gBEh2IK4HhsZChOTXqU4uRkX5wc643RbkCf07XqKZ08+YZnZcQAHjSVwTyNus6vug291kBG680yPLAZ5cYa/VoGPOOQdB1ET4mxHsCZA9Ac1WVJp5O2yYc6eB5Gv9TfgjLLKLRgc4D1sQSPX11YiWvzyzG3uBIrgOfKIUChITjuLeEebF30N2tl6fx4cE/pkk4BlCmmziCi4m//+CeNdfRzl2j1F+86RgKVdMDpu4ek9Sgccv/ghvCcuXECfpdO/0VetuvPfen1uGrG6RSnVrpbTdLszeiHh1EPN+Ez0cZcEcwwHfVAEFHOyCbt1BMsBMAOOwAaakGJtRUEJX29CAWIrgdE14Nw9WKY+gzf897TwbNgxCIxTESHQPCs2GEQnX7hOQIkAYkgw3wRBUavKJeFwaB6aibgtjNIDDVgsAA1ClXxKgamiEYUBt9DYeJxCIyK10ehrPF6Pdx3ABJEdy/tBfl2ZxVJGYDzxWPONwnmYCTngxPoOOx8nQOfDFOAlZw/d1RhAJUlj87fDRsXKLZgWF+0Ot+TgfkqgRT/OCOZWIbz5TOyEA9XeK5g0vMSJR9125d/HH7hW+H5YjBhNvNrbJZt90eZbwtQN7eyFp0ortLwKMagP5WzhwpQxs7rYVwVT5GM5rs1AETg0JBx0TB4FAxe8IaKSQUpKOkFnPb1oiABJmbIDw8NocB7si1e526s66uLUeN997DITyZlI5Tcjb4r7CpBvXrAYUd3Rl2MlOhNmlRrHssOnsG2uKK6En31+RjYWY2B3ZUo7a3EQPVWDK5fi77dDe6zBb/v5x4hraMz0fGen4zBH//FaLnjXfS3JXbwyndWl2MXT6kND0oQp8ebiotntABMbt9/Iv4vp96Ik91b8Y1X1uJrr67hcfRAA4w1466ie/yZr8S/+eS/in/7h/8m/uTZh2KhvhFtAPb2zraoAgY4OXm0iRIxnCpIHyx1xpef/aP4R7/8D+KffvqfxG88/puxWl2PhVv1OFhYjH989krc2/hUdLWuwruMkQdt21FGcR70FluQh939rtjtGkThQ0cUrEab/6LB/xqMu0tuXTp87fplGBCZQB6LlRzKYSEj5iAU0x8mMDcz1OzUimDAKZ2sTgpgqbq6Qa/8yuMxsvQUMqlxo3vJ1H3xTPPB+MPyXXHbbQPxz/7OufiX/8dzMXX38Xh9uyfuPTcKsBF81JLOR8X+FAijNkpEK22je8lXVgOVb47At581Bl0WFEO3uDke36ZxNIrnsk1XhBi1EjxrxATQTvWYh6K0OAY+04hEFWMgrYxoDAz0A6gBFVw/aJVXx4vzBRzqPunlEs66uQW8H8mJkcQcV3hAQCJtBV252Z3tQU+6VFRlb2l19YLG2PMFLm70JuAputgGLRtcu5dRGUGU05nra+uxgfFyytvxUB/QudQo5isJoKqMLxIJiO9inLYZbxy7ppEIc2JcluuzoCc8xO3RrdCew/Lz3s7Ij4nq1v6w38psRrXQwU4p2dejcvB63QJJdU2WR0fHu6rGxF3lNmkjsKRPjkPWiOJwCkvVJP3buVcNkLu5Wc3Ij/V0zAl0/5zcu4p7O0Xs+Koj/Ze5KTTOz+rFLhzpbp1p8y9Q3p38aOTJ8u80h++cxkV30fYt2uGqNaMzVT4vowtXN9dis1qOiqtIAb5ZRJTnSn/1taDFSP5eG33ppK8AE8tq7LXyPTZFPjV3Q1qkw8gXRs8PoVQ6DVl5G35owcbsdhxEFVlaqtTjxtJazC+vxSKgbH5xIaN7AmfHuVIpdo52mXAWcUM3Skvp4AejbxlV576wuD+lHS2cY97lNyMnhzaPFvIbn2lnTkszhuqfLGrIWBwtDjEi54anR0uNv90XPf3zX631jmjfYoBRBl37fTHQOhiDncMx2D0UvR39DBYABHAgGDBqUuQYwOgiLLtJZ1UQxRwU9+rmnC7n1wpjngegxDk8gYoKwSW1Iuxiu3uug7lcouS9eAz35cUgCYy6zFfh6E6GAk0CWHIHWJchI0zbJhM1IfIOhHcKaUcFXNxEojk8cHIqL2hLYxkyqeKA8HeR6IME+Ow2+gRj7baBjNthqE6EohtU2tcWfaUuPHvoBEhxF+JdmG67FYMM41n2exumxGzl3CZDl6zqszTEehYZYrYNahUfz+96jbnnBUdO4dgejJea57+MbvBXhtmMIPhKA8+Rn+0MFyZ4Qen5OgI2/+Urf88bFueo7AvDWvydQgznug/OWrURleYORn4i3PLd8vKdKCz34rBKoaFigZDMneG/w2iInnMW/kEZqagUwKObC7xU/kXirDUX8Mws6If35qGiVjl7hcbBRNcNQEB53eSyDYQOw8JY0eHsgkrbqIsgx+rDfYCnyamZmJ45XuQcoKjWluYx3vXYOPfhKH/wb8TW6Q/E7vAdsXvs3tjju52xt8Q2vN7sGomDO78jWj/wtyI+/H+Ilu/5x9Hyo/8sdn/of4ztsw/GHu3Nqo8mil57JTrwjva7XSEB9WiTtNP7YKhjYOtaPLj7UPzM1Gxs1yL+9R9eiK+/ugmvGV1ESXKfx1/9cvzWsx+P33/l9+NffO5fx//0G/80nrv0In2BNhiZ5FM7iYLY3WnE3Nr1+I9//G/i337hn8ebGy/Cc+WcJujtZEyWLsR/M/xkfGT316O/5WJ6dlmrxyi7MokcOT3KMGFMBCodKEzHTyVTHPKLwHkPr9gQ/fzybNxamoWuBd9mfQxoTScxFLs5XWBBrnXGp4GxrQMeaiY5CyQwIHVD7xhTk0hra6ux/uRno7d+M7r78ZyRXZzNqMVoPL97KrrHRuIf/MSpuP/MQRzr3Y7lTYxCYw/vFZDG2K+uAQQx7tLDqIWgW89XUKtRMOqgg2JugiBOb11lai6FEQ2LYklQFanGTJ3DjeDTbZwklylrFLknfXRKEqbGuAJwBwdTHlxiq5LXg3eg1X0aheRBnuM+TSX4zeiQyd5OYW5swLubZQx+E77RYMM7PN8lx1mvAlCj3pOn1IcmxWqoqxg9wUQu2YSXLDpmLpRLyMfGhmnabpQ4TyfP5piYuwVgMh8kjX670SiMIm1TljQuAgRzNTT69tnVdjsc5r85/eRKpxr9Ftx4rgmfuRcL8pvAH30g6Lf9yrxTYbnMnBExrJ+1S6Bd4TSaTIoO4d4ZgebI6AvPM0Lj3953AN7tkZ+gjauR3FHXbQ58ZwCyXz5HFWchRHeFdqrOwm+dHT0AIkFw0QaBSTu8LO2zf0dOGT+mjsKoCmTUOS1tjDEeymYNg79ez5VP6+ubUU6AXc8ob6NiToebQjoV1s5z9mJlvRJzC2sxOw8/rguOkBn7S18sJWG7csoMYOB4C85NwG3iSDX2tjj4jAD6ndNyrhbSIRRsy5Mu0W+ib3NhCPcyuud5DY4K183DS9eWVuL6wnJcuT4Xl6/PxrWbvF+7mbV55haWYnl1DRCF8wY49CX9i/3g0I/aH8ZSHk4H39kNToOdIBM2ifOLaIlAC96gD2hrxkGQiO1VL6nz6fM+99+jnWlvzaX6L6aKv53Xt1wu/OQ3fjO6W3tBkC6vdUrFiAkMyoFKS7RsY2UCUXSx/wu/oPTc3jnfVWAqQT0r/ok0RWgdnXTP5VPWGpFRJIOd2eN73hX4tKuFjU2DLoFUph08WzAiYSRuISCFtyAyP0KHFopRWVlBEhwc7fu0CWJ1ODBco2LNJC6u9chpDQ+elwPCPxoCA8MkAA0Ltu2KfAUrtNuic53dBeAyOpJF31zFBLOppDWQCmMKJEaqgCUCk+IZJh2aDNwLUxheVFj8l0gUGmVSLCdKi4yoSQhphVTmuX4hwPIc+wDtU+D45/vR6+iz3+c7Ny2Oop/Ftyp3BQoG492doT1B9G6kxO+akMNdhC2YOzw+HSMcJr/2uxLBegH2A5q2ZQa/DWW8oacKJyMl3CPDy9mSog00nPGDT2DuDnjMaaG+Xguu9UcJ5evuovKQfbCQVwVQsr6G4ePIuiYYuJwGSpoUAuYcsKtubE/fwECMT0zE+NQ0oARvl77UNtejvLYUm+XVWEPo693D0TJ+Ig7O3hO7Z94f23fcFwcn74n9E2+NOPve2Hv7d0XzDCDk7Hti77Z3xsHkudjrwjghlAcofoux7W7Oxc4TfxDDexth7YRobKRStCpvO+DU8bGORt/BRpwcGo9Xt0/Ei8t98fSbSzEz0R/njg8BaltidvV6PHP12djHK9pta8Zs7Ua8dPH1GB+eiWH68uj5R+AxgGHXUDzw9gfis489FL/39O/FdpdhZZn1IO479f74zmNvi46X/jhmZh+KjoPVqG4DGOq9MVfrjgtrnXF+pS3KO8i1kUiu291rj9p+b+ydfD/g7G54tS12AIFbgB/L0S+jqJ0GffPNN+LylYuMV2smLbo8vJPxyp3E4dsTMzMxe/VStGJwx0fGECJD+EX9GadQVWwCHUPi7c1q7L30uejavIrxFZy1YsT3Y71tJn6v+oEYvuuu+LH7S9G2W4DuSwvNuLmwHR+5dyzKm7cS/HQzptu7B1l3BBZLgJ55BCh6/Rmrbroc1AjAkUg4rWhuTpYLaIMfKmWM5ADGSb7dx6AVfFQRhOOV6iXOTA7lNJQgzKmS0kBfVAG2ly7PZiXYiZESd7ZomfkzeKPQwjwcxz8LUPGresmkTI260SSki8/WwEDHwkvmTwiY3Bfm1vxijA0PxrGZ0ZyuGZ8cTb0pyNvYqMbw6Fhcv3kj5uYXYmZ6KhMf1QOCk7WVRei9jWGtZL8FtVZrdbNEZWnmxAnkxfHCGPFPnSzAFDhZOVW158ogaTFgYURorLeey4Zp3/rGevKZ9BN4OMVlDsNAf08WI1PfCQKN5KTBcqylKc8WBAkE1Tc6Lr4EJr7MPTKioqw4bWQfBNKCT0GbRNS+OEV4tNJvFaPrSip1pk6tYG5kaBCePohT0yMA9L144cmv4MjMJ+DKaO4BhpbnFUtgoUN7L2CgI+o4sZuA34WltSy6N79cjpvzazG3Uo6ljUaUtwGvjH9/vzkbPalvvYfRrzqAJesicV8jcjl1kgxH/wUbAi1o4fN9WWIjoyq0KRdqcAhIMoLEud5LGyYYSWADyHGlndHMLHQoiMf+bvLcssAXPbYJ/ZY2N2MVHlmB95bQS6uCKu5pPo/tUdbNH8y9czQqIlVeFvnc2zEZd5cxgyugr1M/GWig3dkx7JX8osNs5Ez7qzOpzUpnk2uVbwdKHnBG4MEP/Hze/9t5fUtg8sJTn8T+0kD+5eoDFH/+Q4EYvkgGo9FHFftkGpknDWQaHDpBww1fFkaWgTkyTEiR4aGsc+KhIdvFOJqnxikaY5m/8LwxbCo0v+fobClCeulFwvAaG5Wm5xr+K+ZSMQY+X2QniOGQoLb3CIjIzE4r2TZRpEYz59C4TxbWyhAW3/FeVJDl/kILQ/MKOUJgJrLA0FU+dQu94cWYxOlA2X+VNbenv96La7mf6DOhCXJZcgl1givRJQwEXWybCbaeIiPI3/6ZUyocCUrSBglAFFbox+EfGZbjXn5f/O75f/ZZZaOg8Gfx9yHt9KYTQCTdc/iLa/IdUMA5iwjtKxdvGPfNpMDR8akCmAwMQweXizIWtFcmSD72IfBKvuXzCh44AjqeZ8jWpXjuKaFnppIplYYxVH0ACZe2KRiAPpR6tSIowZPBU67jQVoFNgFP3qngI4uOJUACHJmfMj4xhVIf5349nI9xQHjXUdzrKKpafQMlVSRKtvQOxXb/SOx2DkQdELvbPRI7I8fjYOx47PeOZJ2O3sF+FKQJqxpR2gRNDNtuA5CiMh/tV56O8cFS7G+tRYdzyZDC/uUUF3y4S1+ajH93y1YMT94WT9WGYrbaEY+8sRTlxkHccXo8xko98dTrj8fqjp43DwG8r+9sAAgvxW2TZ+Ly4qVY31oP9z5ZK5fj4Ze/HtWAFtIY/uoAYDQvt8RLn38hnnn0mXjq5l585VpffPFqX/zBhd749JXu+MzVrvjTG6V45FZXXFnHQ2ofiadu7MdnLrfHly5vxzPXrNaMHKEQ5acFgQkGQLl69vmnMMiALvgtvegea5hguKC90aljU6Nx4eUXY3d1KcYB7C41dQAtWqgMGzlzWkEPthVZabnxTGzPX8uIZqkPLx+dcrM8GX/YfFdMveWt8e4z7ch/09GNGyv1OD9XiffdPRyLSxcy+uBqLXqeUyHWTFHuM2cCWR0eHIxKrQlAqIeJpwnoGWvlvRdec96+Hx6rYPg10k6tpOzwbw1v2WJtqjiT88eH+2MTMGwUTvBx7Ng0hn8jXn75YtZtcYWGQMhibQLoYnkp965Vs+qxas/pQ/MvBCVOG++iyIsVLV0JACxmqaBYMtypromxoRgd7MvkRiMpyrFT6/OLq8gdQIl2DiIrHegEWCvKVUAFTL65vgotrHeyDG0KHnSaEMWWYzZ5DJ5WLvlnNWVXhAkg1PE7yFmxKg654nxl1ak3N/xTYp2iS6cPgDIAIJWO5tqZf2BE1B2YdQzUpea95AotGq5N8NneU1uh+BvJ0nkzImXkyNVkAkKNtRElz88tKrwfT9cIynfuGm0ukHpMwGPfLKkPGs0oiQDFAoNT48jyxkK88szDsd2oJb00M77UP+BH2kHbrfqzCzCv7cDn5bg+uxhXF9bj+uJG3FqpxnJ5Oxo4y23Ifl+v1X/dbsPpJqfTAAhGMnjPaAL399CxPHxUQcukdvFyHP0xV5HyrblPR1OQ6mRpnjYI5tvasvhbAVJyHx3eBS1Wca4zdh416F5RP7Zsx4Y2KHaiho2qa3M64fkExxw802drfaSf/Kf+V4EWZfFpAX8aATF6aPSzmAaFnuh20x+0/8W+cs5qYDvT7nBP2mq70pbwd9owxuaB9/8l7C78Ip6YACGX//IJtoB5aQgdEV0VVeIw8DC0ZXVlQBWDTK54C2qykwACZyE0MBI8USvnORSCBz2lo1CsIMR7mr+SXJRE81kGJSALz1eQZH6f5+toIIs5Pf853GZ6Ox/ZnWFAhcSbmd+QROM+Etb8lQIU0LY02rQNUGL0g6FjiBlGkSXCp+bxc05T5WCL2sEXnm94ToXL4OjBex/Blv2D7fKfgMS72g7TZNpRxqNtfYkssy/cVrOegEYm5W8Z1ZfPkQGOpmlyakbp9ncOFZ2/e/z/1jiBHjKc5/g7L+nly8tlqOLrgm6+J/rlSPLzv2IX4YM4f30+3ry5kMJhAt7U9IkYHB5D8WIc6IO39V7ev3iE/ZepC0By9ATbkpEVDivwOnXT3duHwJeKKMmQKxb4nb56L5cXrq+txcrKUtYGyEqK0FsjUzyn4Bd5QuDg5oCuhnD1jat4VFr21byE1aVFPMp5PEPus2PCnq3Um6Md8IkgQlrnigABbbcl8wdzFUHWc8CrNocqFRse3S7G1dVg5tqMnzidQG37+ovpuS82euJKuSOeXeyNx5eG4rG53vjajYF47MZuvHhjNa7VWqPaUYrmfl88++Z6XL22EKdLHTF762Jc27wsw2f7DuDT9e3VeHP2fJR3qoCh7dja34rLCxfh03qCZXmrY4d+XuuN1Ze2YmG2Gte3uuPy3nBcapbi8nYprjd7YrbRERs7HVHbx2i2l+K1Wmc8PNcaX1+iDZXBeGWhGq++cSVu3lqIF154NUZHRgBw7iS6Hovzs/Haay/m9GbuTwTNLKrX4XJX5Mi6GxOTQ/Hck09GT7MeXavXoreyEB0AwKisxi7Asn0fJV5dT8/avWA8b3/hfGzgqVe3DnKb/8ZuV3y9ciL2J4/HO0/1IPuMN/xXBiw98fpcnD0xFFubN1CqGEe07XA0o30Xz9FwNeOmp76HLA7hOVfgnd3DYo49ttPRTp6Ub6Ab99jG83Q6chEAphw6Jb1ZxtNE6VsQzkS+8aGBrLMxMDyYib39AEg37jNicvdb76bvA5lfoBOWhha5EhwIPFzGWvA/wAsQOzU1ha5o5jJ3k0013hr4TnSMiZgWc7x+42YMD/UBTPpjH8DkMmbLm6+uOPXXFj2l/sxvEOxhezDsW7EKIKkBHLYw6k7FrG1Cb+hhf5yyaQLe9PZzjx0ERw86E/P1jpE1y60LDJxKV37MMTRCYFRBA6R+zkJkUM7znaoSxOiUmQPoXkqudCuiorzosys4RoaHCzCGYBk18hnqF6PbGq8i78bpF8FLL+MBOOIh6vkextJ8HXNNBDTqDgFN6ibuYaTJWkjqv5z+ou3SsdSH7gcYV9ZuxI0LL3K/IlKvc+oYqw/ULbvuhYYz7I6/tfo2QBI6MvabgBTwBnqaftNuHR71yMjocJw5czpmpid5Tlfm4OyqzHMKxNkDbZo6RQY70uHoc20B/5J4/C91PId/5le8jPRlIirfmPhrRMXcJemZUR4bzfeZ++GNkcO2buxvL/ft5boeeLcPeg6go6ypYu5jr3Vs0GPmIMH3giRtby5KYPyMgjhcR/ZG2qStoB1O+TnuPtZcUiukgwDyO04pbBI/CkbUx7mMGL6Xrup9SfCXEjF55vHfTQLb4ES+fJcmE+CgZaWrCUpy/xf+2UEFpTD+RiMgkFdxfX6fBk9mRRkg7Ina+E4CZZjNTnJuDoC8zXvWWfCpDi6fcmktzGzEQuESCGUCJUTwyMcBHlwp0+Xac5gzpwJg3Cz6wrM0iCbCCghyTTdUdvANp7mufQdQklVljZYIJKBxRkYOGUKmUckoorl8CgETlCQgcWAAYS79ygRbjkST3tu2itDsHP/17nfHUAIT57ZtvNESeivTJkV5rnRPhuUbGcZ/DkT+5ncyvn/RJvrgOb58/zNAUnz2Ja395FmORZ7vOXzpd54nQDNE6fd6FDQfQd2OVy5ey63jrb2gB2VEwsNwvufuHiHwvJPtLJiTm+T3fiz65/gZ8UJwnLpB6Vq91ekbgWQ3wtZmhAoabmGMypX1WMUD39xcS2WeVRCT2fzP/hXAwp2BrS7aPzASo6MTMTQ6iGejUWhBqddiZXkxFhduch9ASdM6Ifafa+GDIr8FkKpXBqC15HUCkgELyGGUrGgLePI58p4heuf3LYTmnhNlvNyL69vx2AsX47lnLsRnXt+PP7o2FH88NxyfvQUwWeuNJ9b74tXmsXh2rTvOb+DlrN+IzsZiDHbjgQ/V4/KLj8fDf/oncWx0PI6fGoobm7dgE2ETdGw7iOpuJbdk0PMveJHP8FNvS2+869Q7Y/dWT6y/sh/Dbf3xAz/0nfGR734gTp06GZcuXUWx79LP/ThzdibO3H4yTp6YiFq1HuVGRO2gMxrIMWfwHFeLHMTK0iqGdyWuXr3Mc0yU3IvXX30hllZmGRucEMbQCEk3Y+fSZGkyMT4C1DiIpx59JFowKsMlvN2li9G1+Hq0LV6O7Ruv0UaOy8/F3q0LPJN+jMzE/ur1aKmv4JnqfR7E8GBnrMaxeHmnFHedHVbfwlvb0Q9fzK+VY2VjFVC/Hp3b1ZjYWo2RvWpMH5+IKp7jOvwij5m31tntMt0dHBT3W5ENpaZTBwOMO7KG8k2lj0wYUdEgjg0Ox+T4hMKVYXNLpkvjMUBCRnkAqyuryzE6XIqlhZVYXKnE6OQ4vGeNjy3Ox2t1H5W6O7s2s9icBtZkRPVQMW1jlHef7zty6iXr5NAW5cepEfMLzA+YngJYA4hczeJW/64y2sGACniss2KyrcZsErorru7fYlQLqaW/LYAygBLPqgFInI7aBRyUAGtD9M8xRgDSyKhj9Iw1WE7ROWUjwbyXwMSIj23LCBmHUyuCPzfUy+ivBgmQ795qlgjIRF4aZLszN+1QB6jX/U474O+54shIB1zuyjzzYHy2+Uf+Xjhf5tqphwQPghfuw/XqJ/tlDojaWN1rbRlzb4ymdiAvAxjmbfjq6qUXeIZ9K5ykBFXeGhu2BX9Uq+79BFCsAEyQiea2ChwjjC4wKpJ6lndXLd19951xzzveFuMTY/R3KAahp5sIemA6MuoDZ3F/7AsgSOnV1uQ0Smp1bs1B71I3avO0gfahmALiLMUdfshN83QCsGUuxe6Bx4yqdXI4deamnH0DHdFbMs+R30sA/f7OzHnsFph4vufBZ/KXfHNkR21fWnAelp8cpGQJx4amcb7tyVV18IW/G5Qo8lD+zIbYbj/LO17otT4jZxTQJfff9+1Xfv2WwOSpb3ych2PkIZRVVk1Qdf7Vfz70z6IOxXyfWMLXEcjIf6DsYu7MyILhKcNQTTzwJsbaUGkR5fBaM3r9ALk40CQIj0SDnHQYQkkJDsmi8UwDmgNbABOak1MvmUXMgPJ/vufefAdkwIhkrCMZXsNiPQKnguR6AUOu6RdoiE6P/vEZ21w8R+8A7lORpVxzN9uf84P85iAmSBK4AagEJTlf6DkCFBopDTJTf7ctSgcDUUpgIgIVdOXY0k/7WvQ514ZLX79PgSqUqS+/k0lkID+nMB8evo7AyNErQYeoid/95ehnz/eZfKJPjh//czx5N4C1gwDPrVXi5tJ69GKoLWs9Oj4elqd2hETJAg8VewIQ28UtfJ7AwfupoHKeE8Wu8dcLS8OGUVPgS1lGuyN6BgQZXAP9mlt7qeRWlhdifX2Fz+XMDzhquPdWinMljysGOEpuEGiFTQyMydUmnloca3V5OZYWb4X1BRpu0Me/ApAAUhHc3FcEA6Zi1Gvr7SnxuQ8FUBzSw1CqIfY1jMzs7GJcuz4br7/yenz+oa/Hp37nM/EHn/pCfO6Rl+LJhf14pVmKuRiLVejXhTd9Fq+6Z3goFtZ5dotl0lvine88FX/7xz8cf/sH3x3ff/+pOP/Ew7E4uxQ/8WM/GD/3wz8at+ZvxK3yLLzk/CZ8ShsUAtvOX9G+3xa3j56L/9P3/bfx4MmPxDc+/UpUVptxzzvvjF/8x/8gPvTh+wBii/H1rz2eRubdfP9P/uf/a/zwD38s7vvge+KF196Mm7OraThHSn1Z58BQfu76CmmVF8HgzPQo4LoRr7z0DPyMccjVTsgOdO8BULofC2yOwRvKyrvnX3ghcESje+xEdLl8ulmLbsasbaeCoViOtq1q7AIO6y0Y7L6xaCBgW8vzgWmPDYyDR73v9vjixiRAszWmBl36Ct/uNLL89852JTrbajG4vRHjtSX0w36UThxDIQ/EHDyaScLIba/GG7dXA+60imyjIRYcmPiqLjtAZjW0TiE6vy7Pyo/mDCwtC4jX8b67Y4wxXAWQuC2+0wJ3njsT167N8rxVZGEkxsdHUxdaLFDdZRTVKQjzOtQzAkPZ1ZWIG2trgBHah1F2HOVkV5EYVcgQOXS9fO1GzExNRlc7Mku7dMZMZDWh3+W7VvUVSKtL3E9GQFDHeVCe1EOVejXWNsppjB1Tpxvr8K1FCkcmC+Cls5lGhkPHR92l41aHXpyQEQEjiMqEdPOVOxLzDOkkUHDVjSuOBFcmxxopLM5Fl6DrigJrcDv6TBmTBho6dYRTWBpfjbBFFNPL5qV+U8K9vq/X1TJF4rvTRwIY7+kZjqe7GsuL0rLEuJq07JTSCOPZ3dkS5bW5uPrmizwUBuWhxaIHtBbXulrU5Nm1Dce6HOvletTQFUaGCsfMd7G62wSU4tixmXjXO98eZ8+ezsjJOABvZHgMQD7Bb5YgKNE2NztscM1hzmVrEWF1tWrRP6yZulBPEBuV9grets9pY3WmAdXfLEHRiZx1u5mhDpebUHbFELJqknMff/cZFQGAuDrU6IiOuHk2ApJiWTo6A2pB/uxH5vrwDiXSxvi39kc+8ciVqdAnwR9tEsCnvQdkyW/aiWJ0ONCfflL/Oq6CEcfKZNpudTv69L3v/muc8e29/v9Ifv04/4eJGEXDOiZ6uqTMw8SY3CDOAYTBjWYlIIGxNdZFAs9eRhMUeA+LLWUxLRg6lyTyu9M4+Q9j7jJeupZTQIk1IYYeQTKU9NUAJ5LU7gM8IN5RTogAxL0/MjcEr9Ijl23ZFgjshkLJzPwzEiLTSXRBB6yRbReOWA3QzGg5ki7RMgGYU1H0CyttfzLqoNUWaPg93xXFcRwf+kEDHV6BmzVcch6T/nEq0lUIhNtNj7cNRW9rt91LwUkkTx8zKuQBkxx5NAXI4Dr67+cCfBTvMrH9yUgLTOF3Hp5XMNjhO4ct5LKM4hR9yNukAEoDfUrBhlEG3yFf1Jr78frV2ajttuBtum1/fyaSmgCmmJc3NqOy6U6+VmXEq8scG+jNoUKyDxp/d/+01oTXuvQwS2UP9MYAoGQA5d8PKOkAlLg/RQUPRqM6N3cj1jAIekeJ3u27feC+7sVjyWxX2vS6kRoejPveDJVKfC8HOa8PkACUrC7N4rUu5XI/aa0npLHKOWwUbwdgpN29S9q6UUyRRZ6u31iIl1+5HE8+8WJ85cuPxuc//7X43Ge/FJ/59Bfz+PyfPhxf/dKj8eyzr8Xs/CIAaAshbY/ByVHGxJyF3fjoR98ff////Lfip3/2p1KJP/n4Cwn0upGnv/t3/2b8xE99fxw7PhXzs8vx6T/6Yuxv7cZb77ojvvf7vieGO0biscefjlqb9R4YDfnWT4LeZlu8c+Rd8U/+d/807nvLB+Mzv//leOLhV1Ip/NWf+rH4yHd+ADBXjt/8zU/FxUu3oEVb3P/A++K7vvvDGRF66KGH47Of/Vqu1PjQh+6Nv/8Pfj7e9b53xsuvvR7rGyh7eGpqsoTB7ophvParV16Nhdnrq7/uKwAA//RJREFUKDK8aZ7h/HMmvw6UUJzycGucODkZi7dm4/rFC2ng3Nm1fWg8Wgeno238ePQePxtbQ9OxO3omDmbOxcHQ8aghFxWUdg1Ps7W2nspzsxGxVD+I6wfT8UalJU4Md0fnnlvSc05sx8hge9TX5qOzuhR9DbzjLoAjz9piXC/euJWJ2QIDwW8ZIGn+iOMhqzt1u7tbREHcgbadwTbvyL1qsmgUToYJqsqv1Y2Vi16U/chgX5FwjTddASSfO3c6rl6di/nVDYDg26BFZxFJgCZOKajw5T+nGVT4Gjr/1vlIR4TPA/CeUyDlCgACpa/3rndr0cHZuaU4hwEMi4XB8+7l49RledOcFQGXK2BcNl/Lom1OIyytrKRucuWb2wkYueESrkOmAGLVldUY1KmYngbI7GJEzPU4QF53MIzuGeSKHuik7KdjsIW82kaTXBlrAJ+5B+ojl1W7ajGNH30RHFmorlyuZd9druw9TRR2Olh95LJ/DaVT7Jo3dbdgQ4NnRMBog3rK632ls8s5/l1MjwscU8miI/agRTnH1CqsgxwaZCMy5vcM0W53y16euxLXLrxEf9B3Ao7UgV6lQ2XOzn5UAHTLa1Xaz/35WZBwNNVhEu/Y2FhOv0nnc3ecidtuO4VcGOU1MRiQgE7LqMnoqK2OZcbBHJ6ODvNQTMJXPgBh4WdrPnXBs+gngIl0cBWcY6upE5zoNLvgwhIBHV1tCbZcLi74GgCY9+aO/+6qrDNlFMXos/oMG43+yZo2yFFGQ7yp//F7YbfRxxyIK23jc46HuXyCFg80Bd/7m+Os7ra9AlK/N5VBW2sJDGXD2QnbmUiP/vjuPbynQPTet/8kNPn2Xt8SmDz+9U8kI9gAO6Bw55wrTIbuplEwPAPuEigH0RoSRcEyGbsAKaLljCrI/BhDhdfS8wcYH1ffdOE1WaIeuAMgoTOG+HlgJqRCWF+CEFkpiZkE5f68J2MnAxkJ4bkQbBvv0umVbYCJdleFefQqDDTXwOCWH7Y0PVcXwAUGsZz8lr+n0XbhDYNb4MUi+sH39kkVI/gQiJhn43hYTM2zE1TRbo9OFK5o2ZhP5tHYBs73XvZ4smM4uqHpESDhP+5gv+lj9p8nMdCZM5LCzQ08fDsEHkcg5JuH/3g/ennO0SunyHj5ll4J7fZMTb3esQAvk+IccNpR5JdgJFbLcf76XLgniKFGByLrF0B3DVABcFwXD6qGSU1Gs9Kry+ys9JmVX1HQzsEXZa+hF8bMnVBddSPid+qmhhFZnFuPmzzr5vVrsTB/K5cE6wF5/ww/GjmgfyagFgWfBElGW0oZJSlhKHu5n6fVa1uxslRESioYMkGJCkq+MmpjPQTzW+zjjZvz8eqrF+OpJ1+IL37xkfjs574aX/jKo/HIo0/HU0+9GOfPX41rV27E7K15DNR6giS9VJPTOmCAsfFSfNd3PRDf94PfEd//fR+m/TcBVsvx8z//1+M7PvJ+QHgzfvt3/iheO38r85b6ENqf/LHvj0lATG2rHp/73JcBLa9A87YYw1N+2z13xu9//KF47tGr8Fd/nBo/kd5Mfa+JoUOubvXFByY+Gj/04e+NP/mTh+PXfv2PoBPGBbp+6CMfyGWmv/Ubv09fvg69ivyqD334A3HurjPxxJPPxi//0m+hQMtRGu6N//3f+em49963xs0bswlY6vXdOHlsLP5v/+jvxclTk/HyS6/ExTdfwuDhpXf2J7B3CXfuOCuo45CnTh8/EdfeeCMWAJPynVGnkcnjscU1W/0jsT9yPDon74jt0kzsDE7Ebnd/7CIv7vK71dUPj+C0VDb4bjs3KSttr8byeiOa+x1x5uw07SrTBqxJ607WsNlZmYvdzY3Yw2Pbhh+MAM2trkd3aSSVMPATvjYqajSiAdsiU1Aia5HA706pcEbypwo4q5Qijz0odh2M6zcXYoWxHh4CPGMYugEog+YQ0Y6pqbG4fLVYcn76jpM8AxBP21JHoF/US8qhMpXbVcjD9DO31BCowIdGCXUG6siEutXcFL1lwcbi8nrcfe4sRok2w8saQmV2aXE5BkfH8v7K6dzsfPTgmQroFvnNKSR535yMOsDCSscu45T3G+VyrlKbOHGSNgH+kUnb4tS20yrqG1d8GL3IlUUaOGgrcND4ZvvVG7TZRFuXpQsYDuh3P6B7OQuc7SCDAwnQBRruKm4VZ42kOkG6W7NKPZBTOfRZdWUis06fK31cGm2NmmwHdCp0o+3R6ULv07bNcpWRbIU+XTmeg+gRQYkOsNPBg0YP2vbijVeejPX5q4wnuo2xkE8LPQJdsTsChX3lw6JU8GLqXE/ipaF22tpKvRbYc0PHUyeOxczMVAJRNaeRrr5ep6F1tlx23BJLyyvh3mlY7zxcGWakJBiL9o5iOthEf4uL6qm20C55pbCxh/ofw6+Bd2pNnrT0vtNePkO9100fBSBZ5BNnLpeRw8/yQa5KZMyOpqIyUsK5bQC3rI/DuQII+yqg8XzPyVW02iKemTx6ONY5HWdLDw7THKwZZRRXYOWUe2E94WVzf3YK9O2qH/jw3W/7S4iYPPv139TMZSNtrBQzXCMwgR0TPellFMudDDlykYhFgwc4yb0UeLeAkyEVK062+vseRpt/3XinPVnhtTf62npySqgAAxpXlQbGVxupYeYl+EgEKDBR6BHOBDx8n+VxGWBX0JgM6HKoRHzcI8GC0opgKdBGbayWmdM2OXWDJ26jubVG2kf6v6wjwnUm/eh1CBYUMEGTK4M6DkCn++3RBZjq4twuPBD74zr8HgSsF8TsPZzLdOmyUQrzGgRko22DMdY1ADAROftM+6zQSGZbfQhM+CKZVvrzmzSQKDJM8XtBmfxNJrITvI4iJfnyt/ydz4d9FF4VD8yrk7VsW4KMvCkqmwF1ifD5m8sxt7Z5iKhRVDCy0x2dnUYbjFj47v4ieA0T09Hn8mEjEJ6LEBrWNBnPImdFmXm8DRSdwmwD6tUmxmwFwziXUZKNzfWMvgh6kvdUIvbNA9oU3rp7bPRFD4DEnYaNlqgQVRicHu4mu4rnYmVYdw12JYnTiBqno3oWGyjql15+Mz7/hUfjc5/9cjz+uDvmXo7r1xejUd+JfqMxKAN3nJYf9Si/66MfjJ/88e+OH/qhj3GvvXjzwuXkqw99+L3xD//7vxN3v/UsCngrIypVPLH33Pf2OIPheuzRF+L3fu/zUXELcgzgqdNT8SM/+j3pIX/+oS/HJz7+yag35N2IlfJ6PP/CK/H1R1+MvW2UWxV+2hmM3WUMR/tOtHSjpGcHY/XSQbz8wuvxOa5fWwOwwHMm6r306uv06ZF4/LEXoglYscS8SmUUg7awuBa/8su/Sx8Xkkfuu+/e+PEf/4FYW1+P3/29zyQAUxTuuvtsfN/3f3e8+NKL8fgjX4nK5jIsgaJjLEW0eoqdvXh/7iLtOMMbLpt9jfPXV5fohUasNe646x0xODQKLyGb8jTKGaYAfMCpeMJt0Nfcnc7ewYjB6ahiLKoY1JatWtDDmIyF2CvP06+2WK3UAUKF17d3sB3ltbW4CaCswBfmqzzz/GvRMTwevfCfe8BY+IuHAQ4w/hhB+dYEzaFhaLnjrrTQxRVV8KAGVKCuHslEYs6dXVjJ1UiTY6PRuuty0K3o7y3x/PbcH2dudjHWq4zlbcf5vjesEtsLX2ZYHCWvE1MB9Khzsmor3/VhWJTQQUC5yaUCAH83ejwCDw+UeqMMQHNa5szpSX6n3epc9NTK8iq81YwhPHNldmOzioGuYeh74rbTJxMkDAAQdF7XNzdTzp0G3wEEbAMkTDgegDbHTt+GfjQBlX7SF5fiOmUiELCQmm2r0W51rPk4Gi15X3AnSFGvqHd9CQrc7t+cB8vLe57G02JqNrIAAC0ApkasI2/+rZEVyFnlVVCmyskaMrQ3wRx0M8/G+xi9EkCqsTJyAs9aadb8M0FTeucaVEDL2noFp2Ezjo2jf1oFTM24/OIjsQOQbEdfH01Xmy/Rgc3p7rZ0/3AMOyUzOgLwGIhhjqGh/kxKNlIo4HEZ9OjIcIyNci5g0t+UNafepLkrCAUI2hAjQO5js4BTIvepR53C1+Ezcqfj0AcPDzo1Y6QjVXAxrSzfqO/yhc05cnT5Nh3ftArIck7FwEQ5tQ+2cVVoTgnxLyMgOV7oSNqYkRPuKV0hAL9zcup87EcCITgE2+LPOsgKv+1xjHNKi0O7IN2dDrZ/xdJ/xgA5MbKj0bf8vIUUdfgtdpkFL6H/B+/9W9mdb+f1LYHJK898Kgc/E4DogOjel0ZONZOJoDRIBnd6QmTunggJQOhpJsZqwFFoGmhJLFgx89xoQi9GqwfF1tPZjVE/jBwUVOOzxDdcJAn95zP9gcGBESWyzzUKIIE0ohm5wVgcJQwVBWAECShDDKyZ/VYxFMmL7PN+HA5a5szIFHxVDBLMzt8myJq4VCDPgily4FHGghYTm8zW78VY2gf7Yo2VPndTxgjb332e6zI/I0qS0NU4Y+74SN8tF2xfeOThwbN4Xgo0/c85Pfrpy7/1mo7OFZgkUJNG3DiBiRybvysMBTjJsbKrvArAwm8y3WH/cwpHrcz3xXnS3ecexDoK8qWL16OOki9Crk7HILzDYzE8MgEoGAa9Y1joa2dPPx74KH8PRicK2miGhdK6OUwidYnj2Ph4jI+NJSgx4qVwOxY+XsWT04WMrxEJhUCgZFjVtgpKNCCZ+8HRN+C+LE7hcG8rbmq06L7LOZcXF2N5aS7K60uZ9+CzFKHNzUpcvnwzHvvGc/HQQ1+Prz/yTFy7ive9Le915N4l9z/4vviev/Kd8Qt/5+fi/e9/Tzz91LMZoh7AY/qH/+Dvxg/98MeihNL67Oe+EFevzSZffBTA8q733E3b2+OrX308vvqVpxygePs99zAYbfHv/s2vxs1bK2kkDfeZj3MLo/rw1x6PT33qCyhVPF2utafWc7h+Y572yAPyZGtsbtRia3M/uobx8HrwxpY6orawG1euzkUDntbrVcE43tVyPdYBGoIpJBFja8I53uOFS/HE408DyBoJMPxNT1A5+P1P/Qm0eI7r5Z8DANU9ceLUdPzu73wyrl9+g6/wqJUjdQG8YRKkYLOPcXVcjHyNjg7Fi08/BdAsJ4PqfY+OT8db335PRle6UZYaIA17T1b2LVY6delx9g/FFu29sLAR85XduLFWjzrGuKsFgLIDQLj8ely4uRKtI2MY5oHYgo9NkmxW69GFsbiFt75Mv8dP3xHtAMoxvFxrQNS3d/Huq/SxJUPvyrK5DfV6NY34/m6xSsSdh12VonODWKVMSFc982Mz4zFa6knZMvRvfZKTJybj0uWrUWnsxtnbz9rd2G5uc3/oBzMLOJ2uTnnif+aZqCNySsHxMOKWyr2ITOj0ZCIzcnFrdjkjLzPTw4C8FcBCsTLF1XGraxbQK3H9dua7bJYr2Y+J8VGGpgUQLqjfSq/dvBbblVtCNOvhXlXDk5MxMXMiIyqCJyMWOnh6/iY2GrVY39zIMdVomXCrMTWSkfpH+vBudKKYftrKvBl1sFsBGM04MmzWLBF0yQy5UCFlGRvBdy6P1ilUr3J60kidZRXXdvrbdLUL9FOeU0XKrRrW5D8NqdPMyDT30254r0oVQMvzj00Nxw7A9mC7ErNvPMt3gDvO97xM4OSfjlWRvD8YVq11+wFpOMNYH5+ZYnynY2pyOCYnRmJs2ArUgiQjrNKBHkFYp4ktHJjbcHC4Wqheq8bi4kJcv34jdRudzoiIey91YZNKALiR/q4Y7EaX4URn8ILf7HsuwzXKwb+i3pZRn8LOWKIjdSGH5EqbwLXa4tRtfClt0pmmgVlOg3fHX8VnKkImruogwFvSOynBOQLZtAscDkbakbxxnpbX+NPBrrYJ/dyGDsa+WdBOHeXDBYraOMs6mGfk2Jks/h0f+G9swbf1+pbA5MWnP4lOTcolMWxdwWA0AmbXmDlIMo7kVChztQvEySkZlGWngESDwt9JeL4z2a5L9AjRrS9SFEmT2WA8B4HvZXpzRhI8cP8EQxx+56ZnxRSHX2iAiza5WsYyv5CJ3x3oAgwZtdnHc3SX4j3e93Y0zF5nXodIVVBSDKgDY5/N29DIaCQTHIEMvWcxl0dfENqcl4MZZAKBSq5OgoHc9l5w0s13PttMeuePcxMwBKdzvzXGekrRBw3sghymspd+PKpgHAVJ2vOSCe2rTCTD2I6jl9c7teXv/nOcZCw50ndpkX8fvfKj/actnKPCVpnkmbRVMJi/c55h8GuzK3EZz9CiYS7Dddqkpx9Q5TJhvI2sYwFYEIi0CQT53ShKJn9xTXuH5dT1onozHCz4yBUR0FZDqnKxE1nGGqG2eFMFxW+tAhWqAuORkY7D5/sMDWLJqRsMXk7JqBw5z+kgkxQtMlXZWI1qZQ16buOtVeKJJ56Pz332a7y/DKC4iSJBQQI2hocHGCP6D02++7sfjP/hf/rF+OD9743bb5+OuYXV+Mxnvkj7oDMA5Du+44Nx7NhUPP3M8/E7v/vHmSxn9eIf/pHvy9oWTz75fPzHX/pEJtSZnH395mx87WtP8r7kQCHrBTC0muONG7Nx9eosBgyaM97yurxsNcpWZMBxdrhUyPIoHBJtAwCNwUq0bOLxbuBJB4qS77OmjswgnxRvOdaOvcZBICqpD3QWnPNOw9MWt+YW4huPPZX5NIabzcvQyDjN8Nobr8cLz74Qe1ub3G8Xg4HxYiwFkRpKp3C6GFNB7CiAzqJWzz/xBEoKbzqfjyMAOLj77e+K46duA8SamDwEGAJQYhRa4JfLV24A/F6MJx9/Lp568tl4840rcXOpHAvV/bhWOYgbtfa4UW2JNQzg+sZGDE7PxOipmTRe9bqFrZqxurEZNxeXYvzEmeifOAYtcHpol4WvqihKp+0EQ7m1BfKqAdEguCLG5d5p5GhwBQAjSChhNNVvFrQS5GaiYVcrz6qHVWWVy3G88pvQrAwwMVJknwWRevnqDMPiTje6E661Qoz4wYjpXcvL9sWojLJh5EgDlnsLIetXr8+hLxpx4th4rK4sH1aajQSXi8urCUw0ehlxAMS6cscVGxcvXQBkX+X84UzaTaXJdVatNcnXew5PTsfg2Di8sFsYQcbOKIc0kQ7yiu0TlMgLjuMQ4+a5Gj5lzCkYmcs8AjlUflNH2X93Rs5ILkexAucAGS0lr5XLm5n/ZfQo+QOq61CqA9Rd1oBR7ysDmmpf5qSkfoWegj0dQ6fc6oBAdX6CFXS45eiNkJWMxPZAe87f3lyMhcuvwNVOt8L3HAlq/Me7K7GsNCtgda82IyZDAOzSQG+MjpRytdMEYNtk0yFz4QCAPX3Ijnxt4TKnqjmUFzRmVqUu4wStLC3FBo5BblCLjus42A3gX/S3H8RAB7LD0d22Dw+6gow+HNJQO2gF87SfvAtKtClwU7Y7QQk6WXqpF9T5+R1HRvQ56KFnp82V53J1qA4x8m849sDobyaE8h/fS2V1r9OQxZ5lghzvKVBxBBhh7QI2y/y7odJEjA5bt+c4Tngf7XOqEL3FcyAD9pV3n7MnkGqN73zg73mTb+v1rZNfH/6E/IdSU6PB4xDFTmbF1+xUwT6CDiMggo38nAZbxCbIoEMwiXOOIkuNke+S22uKpcZixGQXGI3rMXTFVtU8gRHTuKZCbwPlcS+Bg2CBkeHpGlmVbmHAZNacjsipI35DmDMB1VoGEMtpJJ+nl1S068/u55xa7gkAs6h83CNHheB+AU4P7bfzfRcDDsMpeAqwDO7A7Rox4rl6KT5f0CIzGcI26XeLgU+jQ5v7GWCncboQ9KMpGhlTmnk/GT9DbtJXI845XqdQ+iqARiGUfp/Mw1d+L66wH6LovLEDx1v2DdrYdxnuCKwIzsQoxbkeroAArPB7De/wpQvXY7OxF50oE4sK9faVEE7AAIZFgGJxLUGJS3UNVQpGrCUCUekTfytsKDjBaFYZpS8uTXRsVYYqLxXm5uZ6bGysRa1ayfn4o+Qzm5lF2Hi+URKf3zdgmW7ri+Bp06YMo3K+HtqaBdgAJmVASb26mat4Lrx5OT796S8DJl7OJYG27f4H7ssk0e/9ge+Os2dPxYsvvM4YRpy8bSY+BPjo7tVDjfiTP/lyPPXUS7ShiMZ8+MEH0vj8+3/3v8abb16HV8xINyKxG88991J86lOfi9m5NWiIrEDOzWoNI4RXBUDLAkTQ2zFNgEk7dFeysrB8C/0t8e04ZPSOsZIPE6A4nlzbO4ZnNrwZ+1bh3+jhDI1DDihthOY00rGVbtLEqJPKJsGNsgVgTi8p+QZxgMaqM9tijhZP48YtcePmzbhy+TonwPk7G/AjnIOhFYToeckLxbJqgAn3OYZxluZvvuQKiILnvFe9XoGWQ3Hn3W+PoZHxjKI1GjvxJGDkoc9DW8DILM/ZXMVQ03YTpF15ovF8y3vfFyO3nYvzgONlqzYPTcQ9734X4KMfUkAH5LvOuXWUYS9AefLE7bEPnZ3Oc8+ejUo9k1814BpD6xlZIEtvTpqNYtC3aZ/RYL9xXxGjKSN4yOn5YyDW1teyeFo/Hq40cCWLUzomOzrlFx0YsdHBjGpYWE3Dqr4yh6AwzBqfg/ReBQBHKwPlBcGPU+NOpexhMOQrwf2rr78Jn3fFqZMzyAbPGh0GIFWhZZNjO4ZHTK7WQKEDuF5g0o7RM8rIo6IHeVxYWMwxdxxgoWimXG3HxLFj0QswlAeMCsMpyQveRx0m4HGqU/1rSX+XxFpjxRupPwpg0qStrsxxoUOxTFf+dKrnaNmvNM1yAPRNI2f0Wss1Ct38zn1lhnAKXBmlQVbfGEESrO1CG4vXOY1jgrCF8EyOtRy97ZUm6klz3LzWdqxvlNEh1ZiaGGd86xj9g6gv3oj12cvQXhowfrxLE3Wkz5MHpP3RBohOL5nj41RL7mTM97bVPXME4l38Zul/tCOOTDMdHq9p007Qhh1XPlU20F07gMrpmBhxZ190prKzB82wI10Aki7tC5/dBymjwQnqcITRn4IK7WwhqwBX2s3wJf0VK4iYOkQ6+O6PRSSEHzkEJ/5LJzftIFcIHHhX50DFcKGJ4EE5MKopveWdtJ/cs7C2PEP+kUe4rzatu9tFCiMA95Ho7xm0pRmIMGol+Ha6DItKPwDnrU5ZdsaHHvhLqGPyxJd/k16p9OkUWjZXzjihpdHnbwGB76I8EV7WBYEhM9ym8VapqnsZGG6Tii87LIW9jk7kDzKJRKSTmZMgKIFhzWEBB6OA8A728SbyHwPpJdDM++jlCpK4baJDCQ7vZNs8fE4OGmRCBGibDAfjGfaH0Wwb9MzclFzJw3PcRt0cFaMymehzwPcHW5yDYWl1wLgbgMbh08MRcOTqHJjMWiUmBDvADRRYY2crantbXA9Aok9mUPdjHEptGFr7qtRwTU4dAZZkwgJsFC8/a2yOXsVvGrfis0dhiOyjr0OG5VX8nh8LWkFjyVwgYr700XzhoaBzRRLWIB88GnMrG3H+xlImvTr3bF6IwMCCakYsjJYISpze0XvKqBPnGtXQI1fZZcIWQm2o2LbokaqMc6oIy18tl7O+iAW83I9CJs8+JF2VC3iq20x0vcL+6OP5Tt+4vNO5dZWVJ+rBbHAPK8OWN1ejUS3Hxupqrmr50z/9Ch7WXkwfm4kayt1yyz/yIz8YH/vu74zJqcm4cuUm573IU1Gw/PYdH70/C6r90R89FB//+CcBljakmH5ZWy9z7pPx2BNPc77LHYt570tXrsXrb1yOcgKfAly0wFgHKgj6Kx+6o7V9k8IOl6u87GeCbF4qGH5SDHIoDocuvyt+QPG4AdigHjj8tNoTbXsug9XYqSAFM95XbcRTpLG/0EanUNJgcE7h4RVj7aFC8v5QveAR/i74TtpuIT8AE6dxuN6EN1epCUzc0NA9kuSd06dOxc0rV+LWlUuH7fYJfip2Gj599i0ZYXvk4W/EJ3/30/Hs48/nCpNBeMnaHcdPTMXP/c2/jmx2xaULl+Mtb31r/Ozf+Nk4e+YsAOliNAAg3/U93x2333VGJoKcXegFDD48MDI5E52A1Dbaghim4TFi4soqV0apdDPvQwVO3xQnveBST0dswSeOiNeacClwdpmuCajyikuNh4fgO/SFxbsEOJYQGB8bjcuXb8QBNBkdG0oDlhvjQbecvsD4GB10ylI+lb7plKF7lJWcJuZzAhOBADRMo8k4Xbl2MyYnxwA/Azkl6YoIr3dPGCNEpaFiKsepIqcm29FTo+6EjGE3MXuraaGwKsCgPXk2CwHWG4zlfgxPTkWXdYiMPihbvKtDc2rnUHd7nW1z/C1SZ86JhslN4TLPBOdMwDA/v5gAzClUx1BQZm6P03zmbxkBUva9j/TxmW5ESEOKJF2EwHPVGy7P9qWhzCRYvjdnJ/NHoJuVm22rIMrVSJ5n3RZf3YBR918y4js02B9tB9sxwHM3Z89Hde0mOpZn6gAAChQx5UvAf2Aip/sNca11WAThuzhJB9CLh9PMXXiGByAv8kxGNxxXx4l+qLoFTH4WlGw13FG7Tnssiy/osmowfeeZe1s1mrBL/7ETPheb0MQ2mPtl2+QHSSMMSVsAE8sv8kTK4pE95XP2wXZx6PwKDorZCsGXsxLoXjupDoAmmevJZyP4gh+nZg7QReojpxQz8iQ9uKHbrRQ5K7QZI5E5V4lquD86wAJ9qe853EXYPJKdXWjGed5bHebS6Cyc2dYb973/r+cYfTuvbwlMnvrK79Ahp2aKyIYApJ2DR+f3hm9EZM6HSYQjZWZGsZGNrB9Cp3JbagbD5bhpREHmEkoFl6tV/I5DIVV5qibdTKoOs9R36lHZquR7AwKYsJp4TuCBAi7K1TOimeMCSNnmXofKyUFKo5ADquI+jOJ0OKJcB0MIPrLcfCbNcm8YRcWtcXfesgnjerjaJ4uu8RtN5zraLXPQ7pxGQhll5TvaZhGshm3nujrgpMl9imtoCsLfB0AaaHHpnUBJ3GlbZcKCOTMaw/n+lox4yJx/djg6Rkx446ZeozFR6XILfi+u05NI2nq6r/ysITqkN19lhClb4PkyI5+5VoB1ZW4lFitNPOPuVPS9Jpv2AggwAgKUbsCCCbCGeVVQWSWSBrj0sgAm0ByBUvEarnalhMsPHZMKHpxKd2VpMdyr5GiJsf2SjvZBXjB6Zg6LuQjWb3A+uB9Q4lxvESkBANbrGSlZcw+d9ZUEORfPvxkPfe4L8eqr5zPP46d+5ifiznPn4oUXXo9mYz9uv+N0vPPet4pp8NwfjjfOX6HNGBcEVT557LFn4xOf+BSemMamKJNtu27cnI0rV69BI7QOhzR3fLzGaRL7DXPxNwrLTH/5HP4z+dnxyLoC0h/J99ycPjSil4PkuKCouCYNKPSzfcUqKc7n31ZjJzpHuGfnVsRqN7gBb5Pvi1D74bw713q+9HNJdfJVjkcBonxU5hnxoQgRQ/NUPrbcZ/ED8mDst8VM+4N60VaMps3l6elN567SPENjMT09FVfefCNW5mfzDsWdslOZdFkuN+L5F1+PRx55Au9/K06fORk/87M/Ee+/732xiIFzdc+P/dWfiDWM3wvPvxSTM1Pxnd/1MYBPX7x+/kJcY3x6BvrjHe+7J3nQe1uk0Wk992nqhq/68cCtRJqhf/jGPUYco2Kn2WLVi5FMgUo3vGN1UHc1dn8mnyN9nKYYAfga+VxZ2YzV9bUYGx0KfJh0fAbgbQVOb//S5WvRxj2dEjKS4qGR18HgYxpUDYtRmCJC5ZgXuQjKmNKojsqIBd8LUJdW1jKp9s5zt9EPVZd5QCX60kBmDJO15tSDvCSQKperCQwcl4sXLtI3QIZ6kd/NV5GPXA69B8DymQNGWwRE/OvISAQgCZr4ErxKI/nB6I2rP4yM2AfBgtEUwWtOb3O+Owj7u5Eu++Q59lvecrpFZ0Yw4b5IbkToPV3iaqKsbTtaUizvqo+M8uw6flxn+3wZqRBeD3C9zzVvoYimYsyT55VDdZo7GfcBIOkTOr3U2xbL115EXpZTzyf4b0VSGEftk7sxe0D1BCVbADnrG1XW16OC/mjyuVkvR7OGbtqux3YDpwldfgD4M1pizo5OlG1zGbO/YfESiBhFcelyp4Ois9usMQZVxkI7gF3R0vhZWUI35GwC5x7pe+md3ecQsKSD4H+crz4tfncECvmSR5KPfF6+uEfSpND/xTSLgFxwjl7lenNW0g54ttfxm3r5aOPaXfeEy9FWJ/mzdtqx5Tt0hRunuqVHrb4JSLRYpSkUvPhfgm5tLWPz7vf+Vb/9tl5HvfjffPUi8K4ucUlr5oXAZOZdZAIoD+5qx2ND8F2iZUJpw+WTKIs9SY8hF5DoceQKGMNGWxh+vc8kCuADRnZpr0rR2iFbDG5F5oAZNiprsbi+FMsby7FB5ysgzgrM4fbS6xubsbG5mWFyw7TeK0nMYEh8ixqZ85Fhul6Y12VZna2x00Ib9+uAnBrAQaGAsRh0jYMKywHKgWDcDSvaH+ui1Dk3+8VnQ+MWLGriTRl+5YJ89jfRZf4DjEEDdxXeZZCt95KATQPFwKrgROLObMtjyZA823CgQEn0mcwOTehSMoNHgZ5RZjKiip8ue47KMFespIkqGLgAJjJRwZxFOI7v08jxOdvM7/ytkhOI2Qdnj72mUt+Jtfo+wABPBTqaANeFEdBD7sRbznl7GC+XFKo8aH9x10Jh5Py5zEk7pa/KxvMN0V67cjkuXzgfc7duRE2PlT7QiaK9nG8YU89Z72tgwBwSl+oNxYCl6geMzhRGWCVWNtlseSmWludibXUhC6jduHYDQPJm3Li+Ej/1U38tPfF73v62VPAmh7lMcHEZHttsxmc/+9X4+qPPYWBKmfNgwaVf/9VPxm98/NOxWUYRQXPUYIISGSPzpThP4yydHASnQY4M/1HkqQB7KHEAmf1RmTomaka9kZwyhP/sQ9F/6I88uJQ8k804BDPFVIzem8qFAd8G3G2VotWcml5Xw2lw5CHaKSgR9MsbKQvOq+Ml4VFqoDO6R8uSN/iX1Zy5VsWYbUveBRihPJNnuJOgy0RZ8w1U6k6hFLkGtEUqMLaWS5enVhbneU8yFffgX/HajfMvPxnnn38y+zF9bDz+/j/8hfjhv/ojMXXyePSVhhJEDY+Nw3dyYDveZAvyvg0IvB6X3Z8JcHj92nXkDi8TvaK32w+P9IIYNAgqW+ONPcjacAnDDS0Kb7zw9OQ/S3M7PBpOq94WSycFf9YyqeV49g+UooaRRaJiaQ1gslHJaUT1mMm21Yab+tFv6CE9WzBO7iDs85wqctnsHiC7Wq5FnWdkJWjaW+zL0xP93Ms9fHwXLPUhVxolDadgyIRdwcU4HrcxWevdyFcC+7wf4+JYNRu7mW9y9fqt2Kw0YmF5PWbnV2lTa2zU6rFecTdndBzUdEop9Q5ttjaJ4C3vwfeOkf/cCVj95G7Clk/QKOX4cmw30Ovod/N0crkvQMjxHgGwadQFMDkVCP1sqyt5BqCJq1h8eSeBy5rRnJ1tgGBX8qUru/zNTQu5FFAETRhTV+pY0sGothHXBNzIgSDadusEqQMgG/cQIKNf0d8DbgSJ3jWXr1peicbWBmgLPsQRbTFqos+AKdBfsJR7F+f3DQFoS05Fcz/kEa2CSGOUASO7TexLZT3Kq/OxuTwfqws3Ad7XY23hRqwv3crPSzevxOrctaiszkVzc5ljlWs8ADdVdyMuQ6MqtANw9bYCrgFm/YC+fpf8ypdOFTmNBKBCX6rbM9IPjzobocwbCTFX05U5XepcznHKBtNSzDSgK2CMgtKOM8RUrxi5035t058t+NSoknbNcXXMlQWfq4OsjkqkxDPd1dnpdaMhOXOgIw/9tg9qyMOtmF+6HLfm3ozl5Vu5f5m7PLuoJBeUoMqQuHyG4/YXeX3Lq5JgMKMMiQZKJleAZOA0tigFd1g1l2aLzueqmCSONwexAUKaeHg7TQhVR7lz7CJQJoKKeMVYfAIwoGBR1Br/6lYVwdqIlQ283811jnIukdtpcj06a5d7bdURYO6TQAfiZ2lw7tMCAm53VYeMz4ArzCqedmNpENaIx9Y+QAllbgREoKEyNuSaB0wvUbJ/fM65PL4QLTr3nZX8IHpGiLQVABO3ed5jUHIez2iNztAOyts5cQ/PlxowjgyX004qlzRiPEdC++JZhvSkrwyTeQCHh0CwQMO0DwY91Py88x205jZ8f2hgvNa2Hxr6/NFXXiIIKR51BFi8b2FMtToCHkPRLbFWNerjNXzDOS7PNWqShdX0MPW6oAu3S6ObRhEBsX0qp+Qb6Oh8tUZBQbFQ2jxgZBkD1gRQWP9AI5yvbEdBDyMvThP19ZvcOhKDQyM5dWR+goKk0dOzrZRdHrgS5c21zIY36gKCSO/99G0n857dlrkfGKA9HXjma7QDENrVG08//Xr84i/+y/jEb34WZWkUrTC8R7xu3+TlowiE/Mwf/Ienk4pDw66nozmUXxgrz5IgvAS9uT8HBjN3Q+U7x9GQeI5BHn72KMbC/vuegId3lbH0KBSyY80T4L3dFQxg+0QcqJD5vhM6CxZMYNNw+EovXHryu2Dd/ru/jWOZAIpr5DUTxjXQhdHhwsP2+GAVnPJhH5QBXzlG/G079Yg4K4aGhtOTLeNpfvN1SIfi5R9beLRtMTU1EgOlUkwfP+md49nnXwL478XQ6ER8/vOAxIef0GrE5Us34n/+f/wv8R/+3S/H2kqZ650GLTxpl/sb+Ukv0XbQHpcBb+OVypEqRCNyG5sbaXxzkzd0gudb8Ms+QIwEFqu1WiysbaA/3NG21xE/FIVWgIgR052MDPhck6wdXwGkhdNMUhd8my/iczS85TJedhPHpYEzw7uy4dSDQE4aeq7302hY1dhprmIawycfpNMlzaW/05wmQkpbDRZsn4XVKo0K7eXFb6vrlVjbqHFJe6wtb6RxMAlUMOa0kA5hLgnVAAn2kQf7olOYjiHtkd/MPxEEGwEo9pvRYB2uxIRe0tvfvZcrL4wKeK5FAyFl6kpzXjR8AjiTsd1Xx+caQS2mYQdyDF3N4pgYWbKj6irzw+RhwaR7C0ljdZNtK5yQYtohr0k+BTry3NxxPn+XIkVu3+DQAPxpbhF8g05txYK7xNyiZlmMElbW2PZarGygN/oG0W0lHLAeQH9OPVs3pBPw6PR1DyALEEF/jAxlkUMMkSt9MGbYI6sZwz84z7sNgEgVXbS+EiuAlcX5q1FeN6l8K0qD3TE86upE7sczLQrnyiQjTllGwR37Ad/OSBxtOpsrPyGu9qP4x2d42NzEHmTPgIFlKpBqbJJsCzjn9yIvpThXB8not8UHjdw3OLbQEXvShXHWIXCVrDatzRxMbNdug3HExm5pY6F5lgMR4GBnTWvY0rHHTjd36jl9Ke9oi7dxKra5xgRoZUAw/xd5FZrmz3llyIiXnrQKOqu3wnjubJircpzLRkmbWKrSNHzTDRztOqCjGmeMQGyjxLAXvre6GgZj53RL1jWAmnsAhn14bd/cKN5d7tvc24rNWiUTvnYzixjjzD1hm+hq6YvOFhNrCkUrd2qfs1RKW3HPfQ91pnzfjhfI9we8H4CeuTj/3m9z2kWPE3BDvxQ6epJK115rpGRqNZGKXGopOIUyVCJoO6BkF1Cyv8VzGUwwT+6O7OC20neru7bwN7grwUBOO6GEk3FsN7cpGIhzfS7feSj8eWhAUEgaAV/+prD6lzbD9zQ8KgmExjZ6jmOlgcn9GTjfl32zY74fGb/ithoZDu7HxSg/GThicRMwqIaG8f1dAcmCZghTGwquhbH2WqNdCQ6hodMZ0kevTmWhMTCiooG4ceNq3LxxI6dcNNQZ4fE4bJe5JCbL6UXldFFfsU+NS/pcDuw+OgqR7dT7qtXKGXKtAF6bTUBOggALUfXn0j/BiUr12edfAZgOZJG4z33hGwBT+oPSrjEul2+iRBijLPLFueaD7ENz405ij/RceEmrgl7JIRnuzKgH//gqAZlr+/lKEvISFApo5C0exEk5Z384FgKa7Hae7DLW/vQyc9z8xnHg0PC5K6/3LiIUxau6CN9eBSDuDsOvRoCKZZ5HvOJtc0rJ5/FZo+L9Ms8iPSOfAW9Jc8aHBiWvZY5TMj4X+TitsD1OvvKAz7infws8Uz/wg/uFVDcwiuYx+Pqzpv4XL43GbsxMDOVuvhubjUwq/sznvhKXr83GxSu34n/9j5/IMvAttEn9sDS7zH2rtCaFkbEtpcHLsDzPLXZb3cfLRxFCJ/MtCsDUBk1NjHaDvLZMeLW90tccNsmix21uVQPDrQIxEmMkYXRoKIZz6qQJrx1glHpR/m0xlt8PpkE2muc0hdVQpZsvn+1S1wZtEQTaBsevVnX+HRDEvY0qm9QuQJWfHBOnM/zenBH5pAYNW9GJAmDBt0uQ1w53dq7zm2XiOzv7Mj9nenI63v++98XJ4zMxMogxxoAIGpSvlHPaJdsIslqRLaf1BPaCA3MEHM+Kq4agte3xZdsdK0s/mD+RdKZtbsanTFtZVG9aQbTWkCrSaSZBg7VAxkdHk96CG3MOtRH1WiNXy62triedzA+RBm42qO412V25LYCIY+QUE7JOSxwHz3dqSBmwnTpgTgtZO8bn2K4EXzKm/Rac70FHl7jzXa4UZTzse46X/MOpOq05rdNjcj1jhm2w8rSHUzEWgjs6XJll8qulIXJjQfjHvKMBfis5PeW4ylc6xwAhoy+d2BnL4ve4p01vd0Z3+vttt1VcddjMxRCIYNtwDlxZ6CaIgiGfUTzH6JJRQWSNIcpkWXqpnZJOGc0+PBK8Ki2Od2HA+IvP9Nnz1S7OAridwS40OMA5ySl22tDdCfiyKu0ednULqNNEXhoHsVXDxuWq0u3kx9znDgfQlIcE5PCa4yNwpOewC/ZRncQz0Y488dt/OYp/7ktBLoCI0xoFAjIz3PX+LbjTHSCkzvpOdGLJepsHUdpqjbH97hjd7YxhjpH9riiBNhCDrPAqtpM6egtbdM5cDCMl+wxeG4PXCjNIsC3QmYa2G+EZBGn3W4CNo6cNhsebcgrJ1QUm2agojby4+V6TYwtE1zAfBGS7l6AEENS6y2eeAzDZ72BAtAsMyq6eN8i3vgXyg8DFyggMHwPnfj65pT39L2hhzYG03ikgubQKoctcgYw0iFTtIQPtAGHwnBfZhTY7Wxhu818wdOCuPEcGyhdvCqQKVOSpgPtLIUAaqMPTaJiHDcyvaIuGoTivACYqGtumwsu25vn013752T/9kv8KIRbEKMh+oRJDIXKsu1U8it6Hm59gqNkM7lxtBLpPb0xm5/D5Ps9b5AqPvKaI8vh5dW0lFhbnY3NjDSXsLrHcl/t4rh3ilKJttMdpIzO/e3uL5FqTaN1Mz+kQPSHbrJHeMikRhVqrbPJukp31E1BCh/RQ4IdGSgluLMf+6c98KX7pV34nZuc3AFV4xdDK5GVXlahNUkHhNbhBW4sZ5YIIzin6hDLc5YP/QYvMNUkqwksoQHlZZcH/EM5imkHlqhZxPOQfK6UakRAgHL1sp0rWKQHHXaPjd0egUdlLkOA4SSRp7IXQTEVbu4JhWHQJLHLQ7j4jBcjwHgIMPfkEUXZCAMFbjg1HKit4VSBpfoYr4dq5j2H0LFrF946756ab7uW8pdfPs9N4HY6dPzp1t7gwx0n2+3/7tbG+HLeuno9GeS1+5xO/Fb/6y58AeDTQK7tZgv0A0GjrEnho8fLB/lfw8rC1Ouij42CC7658RF8sKud3Ll0W4MqnjonyLDA2n6FwslxRgy6gnU4H6GjVN2u5e2+/Rged0IIOMfqSBo927MOvffDJPvJuYr81eLJ2hrfj/howHQNpMjY2nvQvivw5VQJIADw5tWDUN5052mZUwPYJSPWYjwBlFhykq9NTk5xHOzi3H4NtPouRiZXVlbyfjtrK4nJMTozFHWdPxtvvvh3vuyOGh60Ou4PMOJY6CUZGNCZC6Fa83iKikTlHPFNu1Mm0Poq75Or1yhsaIektH2mIVlZXkV2nsHAamwAZvlP+Bk1Ap80monsIIlwaLGjL/BbobFRIUCgD+dycAlNeoJ9tGBkaRt7R60a0kDlLEsj7LoO25LyAW550vJURL5TG5pNk7hq6xtwXz/N73wXIzXIl2uhXm0Uw0c9oD1iKg3+ZH5k8IgXURdAAessjRsvVXblKB54wymJtJduXG+ihNzzskzzSzW9G2+XZjBx4wDMCUaf39D7TLhw6beoyE4Gd2jM1wpU/8lCWoeBd3eW7q4NynzSuURF5v6Mjt1QRBXFNK+e3wW9tvB9FQYtFJvar2LjQYmsZTedWcoJ9dYsW8zhzQ1rG4ggwW+qibZf3bfTANvqwic7D6d7Dvu/w3szZCuw3gGUbuVU/Oo4JeJEpd/DuoD3qVAgKfb/917e8yjCmoUARvYlXlUotdiuN6Ck3YnBzK8bXmzHBMVnZiYn6foxxjNf2Yma7NWZ22mOM9yEAST/GrAhLidxgLZQO6jwJ2NKlQgEhmtwEWswDIouIS30DUcJQlToBJx19WUnVJcbiQPWtwqygubeE88IVE8R2MFjOBW/zuVnLaZsdkPM2RmMLoyEQ2QEQCTqa/F1D0Fy6Vufde6nMFAIRumg+a4rwnFYAyB5KwXL6IsgWQzL7h4iUNik8Kq7cB4PzzSPZBZC49HHbGiY79JjD+UELseW0x6GhyAGUMDxDRkzQkoIrMCmUVuFh8Q5Slb0yCUrtCJMiY/xeACYFTdoYnZmfm4+lpWV1TCGI3ENm1axys2/e11caHphyf78tljeg27Zev0CkDXRvLlEr/XcOEWGn/XrkGmCBlOepdGTOrIIIHYrQ9mqulGkwDioz2619oBtFm5EIenWozK1zYhXX4RhAWbkqpn+Qce8zgQ61IghgjOuGvzc3o8rRrFe5r7s6q/BRqvQp0T+KWcF048Sl5c34zd/6w3ju+Tf4e68YU0PrjH9rC8rISAst07tzNHPJKsAri/NlsqRGHmG1f3ynZ0YXOODdNMTCYsZAYTeBF8NQ1LxBWanoON/l0cW2CkIFvmO8i2nSwjP0b9ueyzTlHz6rwLOUN+cJAqVxTsMcRjw0NGoUrvBPPnodiupwbAoecAzRYdwrDb4n8jLPxn4V4JR7ojgzgsJnwb7etO3w9MKgFxcW/Ejb7JNt5Tm23eiDuz6nSuHeRnFSC/o3xxE/06JYcV56cyEe+eKfxo0Ll/OZNkydkC+1pK+8pHgeD8IVbY/pY8dy2b2/NFGKNitpyiluvJdXwlwqeb04wYEROAs++ZtynZEk793ekjVKrl25jpKtxanj0+kVr7iv0loxNahn6CaQypygemV1Cf6znyh87p0GCjrJHwIHjYZRQt9zDHiOQDaBIvSS55W/nG6wtge0U1Zc4eT0mbztaiATux1hIxHfzIEx4RIeHxwepMe7ce5OwUgvMrYcc7M3cKzq0AGdg5EVKErX8kY5HQppmCaY8RZjOxWW48rfWQofGpmArby4HLkfOXTqWp4wAmP7U3f4fACIdVWSb3mKsuz+WNJaHq2UzalAtmwBz+1FhnyWhlwwIfjt7elLB1dA4X3NtTFqIs/plftcedDnpv3hOw2g0SQNv8/OXDvGUB50QI1KKZ/yUg+O6xaAE281HUSj16pNF10cqs/UxUWEy3ZwX57hyzY4tamBhyT5WafPFaLyjHzKKTyL5wFUNPjqYYYyowgNxkE9kGBH+Uu9q9wjCcqOtFB+PLg2Vx3ZD/4WVOtgpBwf9quQDfWBNAEsJMCwPTjWdERwkdvCcDg942yMNk5wpKYvKqIf6qQOxht7a1pDJgTzUQetaL8H/Igu6DjgOTs4KYCTjh1oDTjZN0i21QLo248G9r5RY1w4TLEwF47OZXoHBi6f5UyEQY2/yIu7/Pmv3DUXAyVKl8itDGr39kEMgJZGaNwY72MY6smdg5jaawGIHESpth295S3Ay3Z0N/cDHya66Dj9hQgtiajMoO8GJeuxZvIkhwpVJe48qIPkdIdzaJ0MVoIapfzQuB+tv5Zhj6qGGrMwbChIEZTUXFPO5zoKxeqF1QYGrbbBezkTX10x03ClDwJvNMhNxAxLOe/sMkuXvbrPjaHvo0hIO6NuiWBXKOmp5vIomCeznB0Yjj97qWgx2H4ENLRCHzOhuWMeyanQRcOcB38bps5Iw+H9zNGQMeFszuDdjnogNDJToZQ9N0UzPSydAN8VBSNdCkgyN7dK4JL/qWw1phpLgY0HbeDvCt7SCspRRvfxonuVu2XfNTaZxwDoMVJkqXYF2iY5h1waGcFADOR31Yq5QRWe7/hoIO2D/Mv/s/0IAePuhmRDI2MxOjYR4+OTHFaGtfzzYAwPOscrT6BYFEIE3nuay1Atr8MDZsajyOjTUVKqfGW4XqFx7p4u0XEkUAUhKEVxmJxoYttOvYIXgAHinttGXgCngh09Zi8skqhVPoWx19vKuV+eo7FXWUhNAYptMB+A0eA3PQaOFq7jYKBRFAAg+pz7VXhPvSbomvUeUDiW6Xcqy0RLt7h3Lwy9TnfolMc6UV79PW25B0gfCrGjDQPEkfkpqfgEsIVy0eAJmY74UVDoXLDeczHm8Ko/cO0eMpKF7OATAbXRMYYrjYtLhS27b32abLs8zoWuNhEkOcWrp+WUoSuj+AEZhwb0yX6pwYsiXSpbowjI6AG0317jb4y+CcAAS5iKAybmftl+6aaMeC06QKDTAT0mj0/kfZ2TVyx0IhJoQ389Ty5NsCenGd3NstwYeSMRKmojh10oz1H4tKuzN2rV7Zi/NR+DgGmBqgC6E8UtGO/u7YjjM+NZVMvy7J3Q3SRL+5QUtK8KN/Rw6au6yC+MBArIpadjowOxvLqSEVkdvCKp3RC4u/AiA/TRXbMdI0vMW6RrfGQo+SV378aACEpqOoTwxuioJdN74/jx8dx1u7K+iqFAt62vZ0RBGejtgW/gqQTX0MB8EadgHcejnJEm/JAghs+t8I/XCARyPOmjy3/tnrpZOgrcrbLrdJeRP/uZuTdcr+Miq/UDlFzO7O9eb/0PcypgpJRF9Y7ycjT141jtcj9pZWVc819UYFUAlfKXOyUDSNywL2XG9tEO+V39o0EsxtuWFgnQGlinZFowxuruTnRWC/xnqQvrWqm7RGdIaea3Oe3llLyJpDkVIoPTTKNpDcbLMvtuiFhrYCsYM3Mt1NWFk6AcqVtTo2YkwgilapZTaK+gw8P76ryp0+WbQzlNx6B45Z24UH6WJtpbHQvlNXU812VEQ7tkn7jGKuu2Xye6yeG0ZEPnrVEsRMlpFuhs7qcwZRd5M9qi3KRt4N0FKvZJMOMy5nZ0iw5Zjjn062pFhnimBdayOKn5oqZi8N6yzXeNvQKcQFcde0ttmMvpYhb56y/y+pbLhZ/7xu9lUo1ES8+I4exlAPthliGIo4+SISeQWCfnmYQHL9JgED6NaiBUVY4G+mXfErw9BShRKZuZXcwVC1hUWA4KaAzGriNoMmhW62NA/KdSMcqQCJTLxCmOqwV6nNPMMFgCHB7Gy988R6/eJMKcy2WgvH9WCWTwHUwP99HwO56A8DroMAL9sySwa79F9F0wdw9GqberF+XWnQpAoFEwiWziw4o+FMwJsx5+DWfxpmeK8LX2xIi72MqwKiYZVKPHecqE58iIfvY9oxF8zqWH0FemVuE5HiqZPJfv0uBw5IW8vM4kQ5fn5t8cGhyNV05P0FZhUx70QYL53RyexmLDxGCeyb009BYzM4rR2dXH7QFnKEynAMz5MCxt8qORDuewjQyZyFZs4ofxR0ASzDhm2Q77QN8ZK5MNew0HWyxtwJ1sLZxmQlhR54Eu5v0atUZUADomFgp4moAJC3d574zUqIBdPaQw0S6TlHt7BuK18xczYkTnjjrPu0ANocq/jw7GTCWAUvA4Wn1VJFdDKw4VRi4jF2gh5NI9l9ju62lpCqG/9zIywnt6TTt4hByuXHCGV57UqCVfMGZQJT0aCJ/jaT9yOuWQh23byHB/PHj/u+On/9oPxA//8EfiB7//gXjwwXvjA+97R5w5fQxFVIvK5irtQwnl3L98pvdraFoFjsJCqTrFlN3nWYJFc192swaBUwwNPrss2LYYacKA7tXhdS5ooe2HvOhLBen+KDoVLhV2CffU5Hi8/Pxzuexb/jWHRj5ReTuIfJNtypcyDxVyTFq6aa/ghfOQr6OX1yoTCaB4rs0aHumLj37Pg5nIJ9hxlUnev2gcj2nJKqsaMKcYdzRcHG4QmNNoKM4tdIDRNflLT9XVBMvz8/HWt7+FZuDtA0qdNunB2AmujYxqyKxJcQBIs7aGyn99YzUmJsbj4sUr6JsurDeAHYFJRY+OyZwgQQldttCboFC+koKCnkwspU00vJjWoKfWC1leqcTG+mbc8/Y7E0Q6VWFb3QAzkwoZ0/GpMfoCyMRoLtycxahuAVKmYn5hDgC0EYOjE6lbzQORjgIJdY38pZ4zed0Ije1V1hR0n6OD4FhJO+mpPPlSP66tbSTwy2Jo6G6dQkFSTjtzboID+i6Acxrc/YA0xq5e1Jgb/c7lxNzLaFbWkOI5tkumlG7J//BT2gDk3URUc9rcBNTIgk6akVNpeMRb2gI985X1SjqrMxMj0B/wtFOJ+sKbEVvlbPMBRikdIujsOMhbgndZUXBQ6HHPOdTD/FNWnMZyNVJO82eUVelV3wooj/Q+JFTe1Q/+kffADh72TzocRbfto2DUphzJky91tTpdW1W8H372XRG0UYfn0YDstwn4rgp1gYkP5rIEswKEBDXyI5+d2qLlqoXCJnGtTr/9sKeF3uN3nuWRvUJBSQvHqIjS+1B0FbrYZ2mPgUgJXHK1J32xO+oP+V7+Vw4MInzowb+Zbf92Xt8SmLzyxB9l4yRqojUIqymTOuZp7OIMbnVydLVGrW0/ynhwtXbACJ+roNZNZLYCcNkGlLRihNzyvlMkzj2liwOqN7CL8Jil3cCglTcryQxGKDKMLtrliehYiJWfHNVvMqolhEeGh7IUsZtDueRK4mV0gJdMpKExy9tBswy5SXON5k4mzbnVtaDEBLCkP9diWxJ8WLinq60LQIIBRtn2Od3Q3V94zOkdw2Sg8LyQv4o9SXgWf8kIWbWWQ4QtCNOrH+7ojUFD5fyeUREHFXoWYT6pC8vw2b9lZJlSQ2U/cjqARyUQyd4VhsKXTJtKnPdE2d7V/vgvvyto4rx8LhGm7Xoa+g7S1L7Ud1ri2mYjajRYektIvRT3lejuHcgVMj19pVReghPrmYy4d8nwKApLRdaa4+lYGpo1WiOz25YEQjw3hRrja5RAYNLfP5jenLyh0syCRfRPfe00mElz1iVZX1tPz3Kr6Q7BiBqCm1nl3MecEDf2U0Ga1S6feL91eOnFl1+VYBKCVzFO9t52JDvxOfeH4Y+cA3cMGC9USB5FNEFPl/5sVxF2jNt2rTgsLITYF8IriOG8cAqwHgfb/LZbQ/Cr+e6GYnsCAPNhrIuwVUVR1xDiGp/LKBXem9ZO2OB9MyMid991PH78x747fvAHPhx33HEsxscGMnHOgl8z06Nx8sRY3H52Cs++P+4+dyKmJ4diYfYmYGwOA45XavgfAyUQgTWyr+mxHwES2ig48buDA8EoilDvansj3nLXibjv3ffEtRuX83eNga8EJmnEjKJ0ABhGMrT/wlNPYjylB1yDspNBU5Ey7j5aUKfM2g6Vb7qoZqe39uZYQHxu2ZHGImWA5xRXesFeRgg+8OC7cxWg+STubWNY3zYnn/McpxT6e/v5HZln9NDbKSe2Xa9er99MdAGbDpUVVZ16WV2axwlBiUOr3oH+qDWbcWN2PmoAU3XEsGXKMa4CUdtKN+LY1FS88OJL6LCWGBkfT6Nskqe5CH4W3DnnbxsnJyYSYJizYASyWM1kwqyrjZIb4bu2uHFzLlaWVuLsmePcq4Ji38Wwtkd5YzMWF5YAHqsxcwwwip5UxubnZnPFiBG08xcvR2ffUC7pd0pAQCQQ0CmQhEbnlHmnAtwfKYeAvqgrlBsHRkfHlTQCAp0EE2PVZbbZMXAViQmr9lEZlXZWmVXOtQ8mcGuMdRBdleQ9U6Zoj1O7jqbyrXGmMRwt2Y90VDjHd6M+7nrsahmjcG5PYTK7gNKpDF8ZbYU/NL6O/Ua5go5sgw8FWvAZ8tZYfBPdzL05L3feRc3ZRvk3p9/SrnAfDHChDbFxji1HAh++k0bylTkp6sf/L23/ASxrct13gue6urdu1fX+edOvvUV3oxtAAw1LA3qCojcrR2pmxeXuxkgTit0ZSRMba2JiYmZ2drQjjiiJkkbQQCRFCQRBQIIHGmgHdKP96+f99bauN/v7nazqxig2CLUiUPd9r6q++r4vM08e8z8nT2Z6rxGlXNkcvSj9shlWysb5RpttnjZTfveQVq3fWod0Vz5SRpq/le/lc/Nkfi6gihd1UQpzVqD71tA55s24H53aKoeA+O4heHDzWKMuudRB9jX38dFpyAk++Npa48Rn62SXlha6JPiiaK7OPz953oCBS4m4ZH7pX+hAxR3qyzQGHueeRb7e/4EfADB55Zk/sj0IYyEQai2MK6zTorXKQaz07MdcZS+mO3fiavtm3MC7mu3Yi4WufUAJvwNOtnorcSDStVN5mH0kqtqhEe5G6FBLhjnNrOfYRRlIHkPmPYCDjJhoNLKDrAyd7Xee5aqCg3gz7nHQj7LsScUGYtPbUTlCfJlXryTR4645KaDbnX3KxiMG0eXCV/zJjJZlBrQd4/Qth5B6UL69GGFD+tZJIVbQvN4OtROyUTB+RkrQrIbMMmxGdU3mzfVNeDesOFbpy80LXbFUoFLa1TykD0cKAJ2dTMl3lYl8If1bSadycOv6FpP7SpTNoQK17fyS7znMI19aZ/58oP/Lq9LU2xc2DuLGBvU2dJ/cJZhCmDFC+/sCGegDqNBLdsVXN/EzWmLkxOerhPXUys7AggeBiYVYdx5HewU0PSY08wyf4yquhnD10PQipYOJwnpjDiGaBOfwjXtSZA4Hz6VpRcmoHKCFwpHKhHv5l+0pi4F1xlPf+jb9zCnp5nWpNQQfXMvvnOAZDr0YAXDYQKHWcOxHFcB9HON/5vZDMTriPhGVGB7ojlPHJ+KhB++E73oSNJkQWBqqUMJ3giZ5QoTrkYpJBYdhgyagFKiPAhXUZMSFcwCf9tiIu+44Gh/90GPx0Y88Hh/98GMxMTHA81diaWEOozUbszO3Yn52OhZyeGCTevXH0UPjcezIaNwOODl1cgJgcj2uA1D0lm2HMFbwZF1akRK9bqMprbokfaiBAOqee47F/+43PoEMHMTz334+adbSAToLuagWQFAaDg4PITdt8coLL/A82gj97AtftloGU95tfx4yGj8YMjZichA93KNh9LAfvaoAb989QHRx/wNn4va7TwEatmONwxVdzcdwSMRXGcIwedoVYV1ZFF0iT0IDDZpJ1xmhxGN3YS0NpEmX5qace/XlePGZ52L6+q28xtlea6sNwG1f3Lh5K2fp9PaUfIB+DPb62irn+uLll1/NayYPlRWFne3iK6MDlCvQdmpsf597OWlUD3BsupFBPcuyfodGWDqZW+HePPbZvXefoZ+n0Wl9yEVX6qhr127mMw8dnUpgIji/dOEidb4ZZ199LVa5d3j8cMqW+kPHQP0kaLBvdQKUJ/WEU1XVGykn9FU6neg1gaHJxf5mDoyrtzr1V/4QoKuz7Hv1qe3xOp0Ch2mU11xArbcnoxdGHDXemZ9G+TqRAwMAWsp3mwidrdRT1ME6Jc10EGmjQyguyGZfCDjU80ZNvM6kXrnLZ1pvdZmOpp+7u5KDo21rKbZm30TecHAzatGMYKC3LVe9q15LcCId6AttU0auaW0BE+pW74FfaId6P+81AsK5Ft1SLryLdqTI8y4PK2/WP0EYrxY4eUtP897S2+WeUmbrc+t71o/Pvsr/1BW7pp3KoToPHWcP9LajGrk/He/mRWrLMjdOPecTUE8etCCvSWCmiuKZ0sUoiO86zDlczecEPF7rc72G9jtE6FnrlnW0XtKF+3PWIS/1wBPv/7X8/E5e3x+YPAswyTCU3Y1h43DxHcxONCoYje4I1HLMe+A9LuExbnTyeyfX9WDMEOZ9GCNJSn845U3kbL6HyaZuimXIR0SaCI3DZdoFJO4I7OeC2sr9aXx4z5AU7/6WysVMYD5rlN2vwrBnJpxm8ukuxhJvdof6N2fG+Cw7zI7SsMnsAg+nZjlcY9TFsKJTAw3rOjXMLG0JDydCA9piWYlGYTB5m4ohVglIynop27naLeKWybeOP7Zx42TPYNRgFEmSCL3ZvnLYudCCo9XZyfhc0xrGSe/S8xyta3x5P9WCLraxCHyCp9JcgEM5/O4rz3Po8fm+TXumN/djydlEAhNJjvZU4Tum7wwOKpGRJY348ZO3xdDIOHXoTKXieLPJe631RIxolNksFihQQLGjpFxM663N93JWglESZ1hJROrD8wU4uUEWPNJ6N7SdRp/2tZJvfRVAUg7rkkmdHC4A5z4fly9fj8tXb9Empx9KS0EyCslxUw0i95Rz8kHJXm+HFocmh+Kv/pVfjN/+7d+IH/7hJ+Kxx+6PD33g0Xj/e98Vjz1yXzxw/+1x/313xomTR2n/OmDgFnzJ8xFXRDqfm882gmO4H96WfgeZcyII0lBJZEwznw+Nj8UP/9CH49d+5efj3Y8+GEePHs5kQZW9C3clT8ADTkc0c98punrPx48fS1pWq7Vc8GpyYiJOHDsWV69di9nZ+eSvjJLYH3idAhNXoDRZGMuViic9eAEExuz0ycn4T//Tv5Q76l648Ga8+NJ3SzWT1rSO61NezAfg++TUBPLWiNdfegnZ5Cr7QfraD2/1kc0sjgJEyHPyQ1e3q7aaNCqvluRV+TdBEocv+1VD8eGPPh7DkwOAjoNYR6bd10X+lycEsipSE1Ct2z60NlnfIRyTOAv9OjB4To3V+CGPTUOqXA8Mj8YKwGBmdiG2llZjHtpVkJXJ0QkM/40YGe6D3hh8KqjO2NnZzD1ZLl66hkzhbEyNw6OuEGwZ6LeGi7UdxNLySsrP+Nho4V00aDGwrsWynXyscTsMsLHu5gpsALZOHj+Um/FNjk+kgTfUfvH8RUCge9xENNaWY21hKa5dvBqzc0uxtr0Xg/S70RJzCqQBFcioheBVnSEQMpHU6JnTbNV7ggqHlcwF6O2nfdRH2XM4SwPkOlImAHfQJ0ZBjBY4vVTgkMnZ8KSw10rlsvryqHoH5aFe1tFQx+8mOMSQAkbLsIH8hI2g3Ewwpw6+SnK5/LGfgMy65zACutXID6yQQCOfwfk6oNBnONRqOyoVeIXzXTtLsbN4kWt2+W714BXtC/XMKHWT59MRhf5+zoPfiy6BPzXQtCcBCTxi+wUltk/apKRzf+otzhWu5qP/pRiUclIvUyff/fV7gUnrvHxc9HX53Lrme39rgbhy2A7ANf3lAn0mJJdoPrYQHab9MhpSoh62S9AmiIHWfBbYOPvGfMl851zaPNrskekE/lFWtsE6WB79WZJ2lW3qRD1Tr1A370lAw7Ms12EC/977gV/JtryT138AMPlDerUYREOxjlp47Hbsx1bXfuxW8EjaEHS+t1Y9dZXVNpiQVqexNuzUtuuy4ZuxjHewALMvr64gJHg0MJudK4FEcM5WqaKoXFI6h3H4DerYiwlIPAzdOvZXhl4OkpHNV3AOvwBkfc0hoW3et8Llu7czaxhPAb0AWyVyVBnYqY73iuQFNjWUVw0llp2H0SrX8BsAK5d8hkkNzTpc4zizswMyV4V6QJkcx5MGOW0ZrzNn/3A2k4pQBiYGVQ+64mh9JA2RNM2ZIHSmDGtbc5yT88ncdLRMmQlfyRgyytvM2qJLfub1NsPnW2Fk2quh96VRVjn5u4rR5DF/MhLidWt4RlfWNqK9Z4DruBavKMcjYTRBmszYg0LTYzp+8kwcPXGaZ7anx2pysTk8Kuy3jaAFlTrrjZkUKyjp63dJeTzQHLYpdLbNepF6THqOPstExMb6Kt9LJn7md/DcFEqex00pNBnWzb6ETtDQHTDdnl/DN4BnKPj51jPPo6ShAMIndQUw7QIG3qWrNFRx0Wr6vD0eefCe+Kt/6Rfj53/+R7jf4ak1yseQuKR1RjfM18CoAxIOTY7HvffegWe5Fdeu3KRe8grlwNNGAdrand1gedSXeiZoolyVw0BfNd77+KPxcz/zk/ETP/6j8bGPfjAGB/u4D76mLRoYjas84v29KB/3quhzbZfBEerWFy7Z715CLiLn9Gojg+ZcHTk6ES/h0S+vuIx5USAup63SD8CzHJHGhXYb7hWE33P3yfjEz/5InD51gr7YjZdfeTlee+215LWWopVPTdJ1SFZldez40Zi+cS0uv/kmz9d14cX1LcWb93I2x68pD7WTZTscUx8cjHEM6uoa9BScJH25hd8gT/aPDNvT3REf+PCj0dkDv9E+gYdTYJ2WWoyDBsb9WwAm6J9bM/PelkMW0gJmzHq5oqjet9E3X+aMSNfcEbvaH/WhsTh9x+1x5s7TUa11x/TsXFy6fCmHz6r0tfpCvtLjHx0djVdefiPBwMnbTiUPGjXM9UYa61xbSQM+MTaWOsZ7C7AsoNrN+uwrZduohntyvfLKq1nXUyePxSqgZnxiHHCwQB+1xbk3L+QuxteuXIzZy1fDZNVTd9wdI4eORxug1M0UlaXGBjJIPwsSjT47gcG8O2fkOFGAboRuFeiAzgNcClBMYhZ1acTMrXFJfh2B1maaVBC+q2X0R9DpZAH5Sb5bXm3kM5Rzn+l5DZQAQv51OMmop6sucxm0K1s+qBMd3krDhx5x+jakyLYWvimRXyNg6hjb5E7Afi/yyl08MHWCPCXjAERyY9RtgMnS5ayT9DXvURnys7rGIx1A6tgCJq3ffIyfW9/tr/K5FCEjqae9T1DlujLWRTrlQd19ShpzLm8BCZtUXp596wuvfGrzuvK5pcttp6cSKNhx1k91z3txqCuZvtBHPwo2rattsnwkPp+XfQF9nUQirc2n0dp60Kqse04nRqZKTie8At1L3kipq21JPc136yRg0zZkLh78lRNjqE+CE55jpKbQqSMe/8APYK+cbz/9qTQIwk6Nsr1jzsQu381QT+evE+MFMVKRoNwcR6XWyZB60tsmm5rLgbA6PmmCjqjVjpWwGTriT0SnZ+N7hqI4ZEzRMYVmB0kgO95nbBjOBYjkinMbAAK+bwhKGg4JGa7mXg7DVCJhy6l2uf5JAT0i8kqFTuHdvS4ScQqKXMeCznFjJlcM7OKazm7aTUfvUYl1hHXNDZsAHO7bY2QkpyPvOR15K6cq5xL2+7TbA5BiEtju9n70tffGkb7hDLkl80M3Fb0CkGgT+iUHaztkPpmAc8kQTSZ5m2HKK5mYQ1oVY8BJ7k+vgr8cqkr0KjPRBg47K984L7MqSjeWZuONmavRNzxJb7gDa5mZomcvPdzEzR1yxycPxek776Fe3bn6paFoFb2elQlgMmxrYbIUHgSnBwNax5D2u4JrrZ9+1ksqwMLEZL1XvUX5ZX19DY+TZ+J5ul5OziRR4Hmu/Z/hVfpPZSIo0bPJpDX4JQ9oW5QQoBPFMTU5lXz3+tkLlGU77NsSzbANekMCNXlvYmQwPvrBR+K/+C9+J+6570w0GksxP1c2GHTJ8q2NRoKkbCft00g5BDUyMhwP3n9/NFY3MWS3AOU92Z8qzPzzs2VCyw7K7Kb7TgAcfvM3fz1+5dd+Pu6+746YOjQBsNDQ2kb5XZjUVHKWBS01JO4TJAhxZVyflUCNegjMNEauFur02IH+vpTB777yGoYHvsp+od6p2ArwUSkKJM+cORo//wsfjx/7yY/FoUOTtM8ZKhvx3DNPx7Ub13l2AQgJ/CirE1p1cADBAKhH48aVK9BomXZiZI3I0Keu4ZCzsTw0fBb7loKlvhiY4ZHJGB49nHkd73rk/jh9+kQ89MA98eEPPqGdzO3j9/CE+vDmH3733UDCNgA+ZMSwrjU2ALv1pJHAVz7SQ3ZbgRWcEoctpIHAxFkIGmjVdRVjmcubUwejGWVDT8CG0c/9jrhy41aswC89GOeJY4Cu2Xl44Fbs0ffFwzdYfhD9Q4OAtnMAk744dGSK+rbHYWjXjwF2szvXB9FoqufGx0d4L3xrYoAAcxCQ7joYbq1xnXaa7zU/u4CstcXY2Eis4Lxp+FzV2A3iXn31DZ7biGPU6bH3vidqQ6OxedAZs0srMU95giyjFkWvln2CcgosbdcJUCYEGiaR58aCnJOxbFNrppgOiUvl9wNCnIUib7lEQK+Rpaw/vAkPSHPvtR2aN3NzzD/RDrj0QuqABAzKCFfQpuRp6mCejvouZw2he5Vp9ZG6z+iQU3itq/IuYNZWGOFyuNfnSxOHSRxKSrDH/SvofdvuJAzZq3t7PjYXr2G2doscUkTqU2pknYp8ce57Dg2FEpcfucFrPOR5ZbG0KcUgb3C9FSNu1kmaqBHUv16bz/ev+dnDl989Ws/M6ygwc+/KBfkMv3gmh4HyB59LV3ot7Ui9wHsBJjjTyiK85OVem867oEHZ44wymzocClgzgZWvkvcnPUobdMS1M95jdI8bMic9pxobFUCOE/LwfMFsJrpqa7SVTb2VwQSbgKIRDL/nyV/Ip72T1/cFJt/48j+FCPxRWQ9KLQuyUHZ3D8YVZpJAGnoZyE4yPGgb7ESzckXbEiSJQkUFCbnsMJ2qxyMxWlGLTBBrGh0BhYYzQ3n5j79kDogCw5r85lLPhnQ1wrlKYgKAXYqUMtYHw1EtgEeBlXkzGqOg0D76g3N483SueSROT05zIj9IX9rkbosOz7iEfSOnGAN8ACAm+rip4A7vTsYSlOSmfVvruWtkRkwQDMdjd12unmO8ezAO1Ydy2CjpJbPwLve1OtZ2pmGVealHYV5/97q3Gb+AENqZZ20urMz5DK81f5NWZVVH+uKt81xrwykTctJOh6b248rc9bg5P00/oDB76hi39UTX9ofTbwUlw6MTcezE6fTOEkQ01hKUiJydrZLeFQWksYTWjrHr1fcNDHMMolRKlORtJVciJU4fdBaPz/TzW4BEJWa7+Gu9bLveqO823HcPvfGMwNC/OTQE/RRsl7F/8MGHeP52vP7GxcLHghckzlAu1cCrHYy/9lu/EH/lr/xCfOyjT8bQcD2WluZjcWEmw+abmWxoEinGzfpwGP2wfYaTHUYRnNx37z1x+erNuHp9FjmAl2ifuQDynkcON2AEf+SH3h//x9/5rXj08Qcz18LnlQWWqBd1FmTYJvlamhY+RhFiBPVcqz1OLXZfEHihsEXS3ammuY4EPCmAMoHx2hX61S3wuVbekvGtO6wJU2xCmzPxV37zV+OOu85QxyKj8s42APvZp5+JufnZdDgEHel9cQj43FSRR8XhY0fi+uVLWZ6AqYf6GdFSwuSDTLhrvko1+R8DYo7S4SOnMORjAJSR+LEf+5H4xV/6+Xj/k4/F4+95OB5//JGoUcYbr51Nw/7AI3fEzMJCtMOHuYzB7m7mYMjjdqkbsKlXTFb1yA3kMF4VgITrX8gfOVMFR0s6G+XzpQcuvdY3HY7cpq1dsbaxkSuU3piejZs35+OB+++N06eOx4Wzb8T5N1+PpYV5wFJ/nDt3CWB2Mtpx0uYAMDX4wd1i3ZDQ7RtMuJ+dnouTx49HtQbPdpWZcv0Ag6E+Z7VsxvQcwAM9abR4YW45+9tI2uULZ+PlF78TyzdvxZULl6I+PBZ3PvCumDh8CEASsbi6HnMLy/CGs2WKzvSwHxxuUa+ZV5NDoPSdDo2GzX7UiBlJNGfF/jDJ1QiZiaeTYxNJk7IQW7lWIGfvZVSI+rlsvnk3bikhT+9ShkMtJsUaGdejFkAIQtR/Gl6Bov1jffqqToOX111yAF7lnOZW/Wz7KTa9f8tWV6j3Bfe+BLkCLMGN8qfxWwCc9ff10p7NvGd/9UY05i/R17vJ9zrVvissAvPkQw9O6USZiyMvt/Rp+bXo1Nbr7d+K/Gu/1DctsC1dPFr64d9/FR1V9LpHRiCyTVZIXVwAgfcqb9bVyQ7+lY1ltcNebjvQ5QmkdBb8n2uQiZYd1Mmzb9Op99Wsjm3MqvEsy/TNqB0aO+uXtOKbycJ4p9g++McREf4cFbAcR0GyVpSf4ERDbeDC1Yr508Zksq16hLq+98lfzLLfyev7ApM/+9PfTeMqGMFM5CqtLqJitMT5/hqXptVLIyJa0pDRggQW5lQY2ql0gCzNHMYgOEwiA4rC9WYEDioPw+KJrO1Y7m953f6fi9vYfxAiO69JyLIsNM9GEJJt+VEGkvj+nsqeoyBGoBHnWsjZ51tWRmmoT4bBuMZ7k+A8jq7N9jsP3NVoXTBmG6K35mvLMB7UMD0Phc+Qvgu3OWupJJJV+Jkv221xauBQTNT6U3j0sGyTq3iKVpNRaYd1zHVdrCdHOV8+txjea2Ru333Z5hScfC/fc3YQbWxNH8vhG34rIigFZUH+eMYq3uDMygJGoh7V+gjKtSt2t/ajk0Zkrk2lGhOTh+PM7XfBtG7vDh2MaJj7QVvtew/zbTQAzrpx2CcXSxsYyqmIrtORXj3Fi77NcVDBaABNlm3lkzgjywRXa2prU1CpY/Ydn213mWoJfZs0UMBVEhrMBD4Y7fIOnVFsgwN9MTU1Hl/+2jdjHQUsgOvFaLkF+Xsevz/+L//5b8ZP/MQTMTbpEu8RjZXFWFmai3X3JHG6L6AzKdesg+XlVGcMp4Chuwm4HIZxcaqnnvo24BRaIAsZLeG+rDcg9yd/7CPxN/+z347jJyc5r7cPjbk3E5yhnzyucDusZcTDvvR3y8mpxNKX57rQWrY9GVZvv6zKWWY5qCgdOsFpQK5e/O7LePDKLjxOH+xC96GBWjzxvofjF3/xp6NvqJ65AD6rlbjmip3f+ta3YmVlmXYUJWq5GhqHBvS4TYCbPDIVr738UpYr/c2LGR4Zi6HREQBsL1SDcqJ8qmnELsdUOdtT7YuTt90b/YOj2db5hdmYmJjIfZHkd/cTeeCBe/DgoWFlL07deRzgvwPw6U8+M4fBIVZpq1J2lVajSUYqBE25CBUlSVcdFoeOTeDUU1fJazh9BqSiaj6Dd2hqdMV+NUF0+tZc3OJ46IF7YwzwOjw+EaNTh1I/zc/NxPytm9FnsifPdcGrrlo1IyB7G0X2TMrsxbM+cWwCkAWQpewOKrWxskod0sfOyO/03CxAeCHWFubw9OdjFeAz1DcQI2PDcerkCZypKiqkJw6fuT1uzC/G7CzXAt7X18tUVmXbHBflXJ3oAoMON+WCiNAqp0vTzly/guvkmzH6xzwejb51la/r9N3oyCi8RL3ozwIAICLPEPBI6wQn/O5S/W5KuIuecXjXehixyzwt+EN+zXP0vfT1urQRPKMPYJbTePneWGukHfCcRcmD6mP1shEU6yr4MXfGZyQPcr7ITTc05hlGbGomHgNu6IfthcuxDjAxgV/LkLqUP3W/OiV1pe/aLeQkI3p89rsM4e8C3tbhS/p43lt9TydcmeWl7Emff/++VjnSQ/lPfcVz8g95ai2K2Ypkqxfl/VzIDWOP5sYp1sagX/kra6jwSXFKTCMoxC024gwP5kaT6Cuvy7o062rkRJuW79bL+sEzGWnWDlGn0v63gYdbuGy1wV8cOt6ucWKepODDZ+Xzyi+xC4Bxi5fkaR/lsyjX1j/xoV9OGryTl3zw577cmG8ToV/HG14HjRopcMjC8fZcaRNp7rD1KnsUsYuIeaA6c1l2/+9wE5zMY1Dx0jkI/1udBGGNurg3xH4HjTRZdB9i8Pzc2E9i8L6PQs/9b8Q8PqaL+yreC+MBllRKIm4om0TOIRIASSu7Wm6USCrrvW2OHe4DOncGQsTRfuAeLCqnNsAHCsVojAYdZb7j8rsuw7u5D+honqfNglEZzJal7LY6PHlc0KMHA+DpKMm8fXi5/Sgpry/Gzbtg9tZnGdZDkEX99eo05K1X6x7p1vrc8qxbTOBLxs/veVgv6JakaQqBJ7k6n8GzrLzJyAq904hQr9BBhqVsuR9DNTg0iiE9xVe8TpTVLkqr5H6UtQmKUBo5o63dApL+vGdgyA3bBnMIQiFOI0r5rXHnZZT4Al6we+kISjQwgl3b7uJKxRiXPBTr68v6J52a3zNPgkOlKRcUGqlA6VkMV1kzwcQ6tziwLzCo1PPQ+Gg88tDt8Tf/xq/Hhz8C4IKHdjZ3Y3V1kfrMxnpjGfDlOixugATd5HOeX9ZuAYzYlyiXIkalbBXf/fffFe966J7kBZWyC8+lsoYX3/veR+Kv/uVfz+XyNRK5WSHPsR8LuCsRGdtg/QXdAoCMQjbbnJ6Vbl/zewvIJDBM+pVwt0a3p7cSD73rnnjk4ftSzoxgyAzHj4zHb/3mL8Yv/9JPZ7THKdn5HHg7p5fy0usyodl+RRtCA+QUQvYB8mhmuFS7uV0qRRPOuR0lj3Xn3bp1AdZqQ0MxODEZ1cF+OgDBtc4CNZ7XgzwMAmCMLNhGZxl94xtfj6tXb9AH8hZGCZn/qU98PD7+4x8LF7py1kh3L0YXA6zx0rCZaG3/OIVZj9ykd3lJ2gioHBL0d8hP/2OgqaNGTnRhtFYDWKUP5KYt7lOQUqY4415dabT4JnCahzemjh+LBx99NB585N2Ar4mYnp6Lsy+/HEvXb8TspctRo149AJSb0zMAm1n64yDGRuoxVO+Njl3XWlmNxZWVWFnbAAA3YvkG3v316zFz8ULM8Nl1no7fdhqF/mQ8/v4nYuLEieibmIIWXdyr4YFvcPS0TgI/ddUqtHGKs7NjEqgo53YijYIMSXOjMgIXP6ejkj8DYLlWPezu3ceOHQOUVQGlbmm/kc6WNHLdGvcFMjroMLmRLKeEm3ipMTVfxHLkD/WTPJEgBF7s7XFNIZ3Q3ozgGLGRppZtPY0AGtkyKbf8JuVLvR3qsd9ywTgAlzKRQIEfNarm8NhXyQvcp1J23SCn4hupzOEZHiAf5OKVqReso7JAfX1OggDkStHwZPPVAhetSEjrUE/aPqeEu66S+XDS3fMtMFJ0rNUsMurhK8/z2V8FCP4pynvYsP22HT7TLyJX7Fqb+7px7HWWqIW5nL5vHRiNx1nyHhybHWzjuhE/HOUG57e4Zg9butcOOOF5LqgmmOHu2MSuCjOc3+B+cZajHXXWknBE+OMwtXvplD11tmIDu9/Ya0RjvxG4jgF1uZ8rudftXaKbMirWb4NzlOlzaZN9rCPwH/P6vhGTz3/hf04ElKvFgYZkVMeO6U7+YGrRWjNDHgyR0RA9rkSpGDmTYIyUuCOqSjxzAiBCZkmr02HqPYEHzzdpNHcx9KCTCzor4SE/ua9N6cRyLiM5TeZJBoIQdngx9DBDEkcG43qEKBnHKIyCyI8VDIxHa52UXLmOtjg2KyBxRonnFFyfLBApjMdBHfPhTQb0eVmOdeGU+QSO83Z3YVTaKOegKwYq9ThSHUBxdePBIByiVYS4lSuRz0FAFLRyvpzzJa00Ki0G910mV1CsgWrI7/aLV9jWzLGhvVkv280v5dqmoNCx0sp+nVtewJB0Rj+GYqdjGKMEmOTZPmxkZCJuw1NTCeqpGNYVBNh3mRDNQwUGFfNzMDZ6rc66cQM+jU8Z0rBe8Av94FTHBt64i92lIoXeGX7cAPRqMKC2BRfgWmiQfazSUaFR57eBbfFEyvANniKKsuwzYbQEYMdnQ8Fd3W3x6msX408/89UMXR47NBKPvut0/B9++5finvtOoOACRUN9UMhrq8ux2VhJQLKLYNrfemzSVaVuNMaZHnpuqfCog4tOeXi+H4++t9Yd3/3OizltXcXqNMZfAgT81m/+WkxMjST/CmI0+tJE46qysz9tpwBD3jIyYRm20fbIK2UTN3NLeDB94J908RnW115OIAftpLte8GD/ULz03Veiv783HnnwrvjFn/uJuOOO0zJuelnyhf9lWDfJ34ZXPhPPPvM0Mq+nbI9QksaDPq/jkVcBm0N41x2Vjrh01qmZZYjWcL4857PLAnUOETSghSu8Gqan35C7icPH4/a7H4RuLtpnpK0rFxe7cfOGtckE6U6MkXuAuJuu03bb6Ff31DK/RHCpvCTPpEzuJMhQDoxounKzRsjfnArp0IZHGkVok8NmtNOkTL87lFicGYwfcsQtsby6lPlhd91xgqpv52Jf9oGOTRfy4JDdfQ8/Gv2jI7G2vBbLc/MI3zZtPODadRwa+oP2HwUImkDtTumLS0u5KNoe5d28cjmuXrmWvDc8OhUbOHf3P/pIVPt6UsFfv+m08NWM2phkO3H4SCxxf67SCtATkJqAr97KDqRtGmnFJtcRoR8yig2ocFfi7BfuMYZhu9Vt8pFTv930UGCyAlhyNper2cq7JpAbZTKHBTHMe1z1egfnxDJXkJf+wYHkf8FhRiDgbx2RPkEnMqnNKACiCyelmvzJk9LbV6bsJw/rlyt6A4qdQTUEoFU3Wkd1q/pH+yG/y/f2hS+TYx0e4if4E52yeD72t+cAI+gKyuyq8nw+Z1gdQ57rmuCoqPM6K/Q1/SVdUu9IPD8pX9/z3npZx7yU8tPu0LaMQnDS7768x/Z+7/v3PidtFd/lsRIN0cbh8AtMMPjmbea+btRV+yif26lF32KDASXWWblMHaAu5hnpwHMc+N6yl9yjc78DUNHZzzKkQz6ThvCW/aE+4m83bS/OOABvfRsokgGJDYAKzgK8lhiAP40mTwQA+fwcT8m2aQvT3msT+f6BD/8Apgt/5s/+XiE41sc9YmR0S6P7YDYajSDtcKhHrWlu/oUg6C3ae9CfDkFBwqQKvYfhazvJ58okEtvN/BwqcRhEpC1hcknbBCsIHr+31gLxHXIkgPG6ZFEe5fPsaH0diZZlJBMJGARTMh11gJlz6IbOyLA4h21RuB2KSWWK4mk9jwdlR5TpftRXkEMHaUgs2OdSYmE8nm9EyOm1ZRl7/g4wLHt4zhiwqRYwUVkgiBp0P3uv8qBQGC3JR/HZcstnaGoj+ZLleFib7xEEK+FZo0K5bouIgX/ZFdlnzXryLI/8TD86PCWzDw3jCVeHYnHLcWDaQXmjKFyHb8wT8WrvsR4ux23JGQLmWW68V6sP5GwRk1tNSjTiIS+o/DMnKOm7lQmzjfW1NAS5RLeIj5d00JC6L4kKy2dn4mRhuHxZtgZaJWlf5rCR/YiilG4qrWK4exKU5IrE3XpJEa++ci6+9dRzcfLEVPyNv/EX49d+/UfixMnxpNfGxkHZC2ptsURJ0shDF2ijIlI5CgY0ZkY4XMTL5FO9uMwdcZoi7yZt25GHD03E8aOHUfRT8f4nHosfx+P/xM9+PLc9l4dtz9sgF55KQEJbaV+CamgmuMp2wEsOWTgkkBuBKWMyC9clXbhWZeHCdipJ6S1vFR6Bt7nIJFBnNHziZ34iPvbh98bQ0ABn29I7Mr8o6wJ7G1VzXFi34+qNq/Ht7zwrx2edVPqdyGH7znp0ca4CT0wcOZTLoV+7eBk9V4CQBkm5s/RcuAmwY5+bIOnO1WpTh3ZOnr4rztx5f7juhrN8HDJ0eMrFsq5gsAUXo2NjKNLduHT5fM60MUkW1cqzO6KfPnBISqPgWkiCGyNzttvn2G/2ScoryjYBK3WzL4vOoA3wiktyK2fyYbXWk78ZQTIHReBsZO/Y0cnMNTL0vrWpc4ZRpH/OvvZm9AHO5rimu9YH2LszeuGFxtxcLNyaztybfYDfnXedQZeg37bWY+Ha9Ryyccn0Hso7cvpMbLT3xOwqskE7HDYyv8tompExF8+avjkb9ZERgJl5MgVI2iaHQZyiXxyjMowzAKBLHcxFDufQCwlecs0eyO/6F56vA0yUI/nf4fZjx4+kPhI4rfhMeMyVlYcGBxOw6kioApU5gaaREHl0hf4fHBpMcJD9TscbqZbWzlwzny5X2wZsuKeSdM9pzHw36iETC56MyHivvJjGHJ6T9zL/xPY1+TSBO30qqNeh0SjrYLrRoiBy3+HXxgWudcNOeFL552jvpijEJo0xxRopEJigprlWfeOzpayi5YWyUgEWqYslaPNV2lj0tu/KnL+2rilyXO5L3cyr+VZsijKe8iuE0zFH52Hc/TswCsFhFMXViM3fMGdIkJEAiu8mo6J9uY8OEYBwmNsk8MDY5PliGfMq7KUQQhBBOfyZN+mftBOkqdd07rQ/BgXsa/tnUyDCd4eJjFKah+SIQbEx2uaSb7kNiDHn0sa1Y+9yxiN9Kzk+8KFftdnv6PX9gcmn/ycQPx27TyfYZqjjbo2GYuGTgq447Ag9SImdy13bfCpaUJ2IFPqJfP0dgggUcsovDOGf0Q9MwFvREhdF0huQAJ5zeppI2s/uSpz3pdEozCoB7G8PP+eLd5GpJzxfPM/CLI5zFuZrlqHg0QmbWSeIrkGUEZIB8rI8LGsXxeS6CeZg0NSMrPhbzg7BEHTRKa4a64qx3SiVrgM6HHrVOD/e05cJtu4LkdNGrQ9HGlXrBZOnF5CMrpAXMGWdFSrfWwLREppi0GEC6lbGOqGLROCw+a63kvShvSkUHHp0lpEmqLMd5QqIwIjfWsIDbXNPnHa87P44dfI2jEGfNeEe+pfzHiplh3lUZN14vAlGMDBOCXYJez3nTFajYKNqJrM620Yw4lLym7ybV9LqQyslwHDYpSzcZHu4V02YdCj093xZyl7QQ3/yXZ7KaAL01HA71CIAdl8mPvJMp0cifLTTIY1f+7WfjHc9ejKq1S4Mzz7KfS8jJS6atb62lGtymCSZ0RLqAFVTcato6wMDMTg8hmEfiRrGvlLvjWqlTLl0h1usqJXEA22P2247Fe9+/F3x+OMPYZhOoQS7UxbyWhRgS8maDJgrJnJ/TmW3P430dAugpWU9o04mH5sDYV/kyrcqll1nTZhLsAEPl8XSKvDTHs+y5i42mCtmQqvbTp+OoVGjA9yvt8Q1G9v7sbLpUux70QCcrfF9dUvZPIgLF87HG6++xmXyG8+jvs4OOTThtva9cYDhnDh2OJbmFuImxjZXfKSbkr/osJI/VPq+sbaCMacvm4ZLEHLmjvvjxG2AXngmk6sFl/Yffbm52Ygrly4mwB4aHoxLAJXN7b0YcDE3rs3t4Clf/nEhNYcGK1WnkVZSdvepszSW79UZAitncBjJkpEEkw5nSFeVcBoUKiYfGZpPeeM6F2GUBScnhlB2W/ASQIZ2zcxMp/yeP3sJnhiN/qGheOPs+Vhr7OQCaMdOnYqx8Sn6EtDUWIo+7rt87nxchaZjtOG2u+6MiePHY5f66u+9ef5KAjKnMo+Nj+VeOyanzs0vJD9cvzadw2K1/l7tUEYsbJ90dIsGhz/N7enHOTCZVCCQzhNtM3fOpHOHFfV4XanVIaue3m7Oux8Osg5IOQaQnlta5d4t+JBOgnccStTBcEjLvtE42T/ycCbVQrcif5WmHi7DY8qxszMFFU5RdrNE9azyPDc3m0ZLZ8KkXfWY/SBed7E7I8UW70t51x44JV4AmtEUQc5mASvWw3Pmu3R17RXHdmMBYPI6um492ivUzyERhx20SsiHjrDT5QuIFhjtpcG1n90XjguzTS39ql5q6Vy/F537tt6VZ/xN5pf/pYHgqzgYslV59768zkubYCId83SzsXkOkXDsGNEAmORIOqZAEKUdPXCjOvjJIZ+dNmSrDTrEemwdbMTmAf3d/jbw8K/YSidlCEsELty3T38Y+YOXtbk6gRklxP5YX+tvn5UZauoobR4ncUXasGOuJEsFklY67zrxgsMcZUBv7O/yGzaxDUecRuV1H/zoDyBi8rXP/n7g++c+MWlkYeJulKORABlar0SGk/LFOJZQk7v4GulQVdEFCRAEJIIVz8sIjku2CJXbOKMLZNycxQJh7MFE+fRMJnDCNO4N4GZM8hbUTiJl2AiLW8ASJSZBi5D42Xpq/KH7W0zSCguaOGWCmogwozLU0c6loRnlSWby/kRWlLsDSt+gflt4m5uROy0mn8tBokXe3YCswtHbATjh3QVsjM718j6MUuiBkXORG+jlJlNvR0kK46cRoGlKSM5QkvE1JCkMGr/8MQXGe2xnAiYBYrZb4YCBabt0tK3S0jd7I2mh0NCHkCxmGvNxc2U6FvG4dzpcCMoplnhyU4fwsge8qdCR+iYRqaOzclQWDt+YBNrfN5CgJIdQVDLUq3gh0BYlmKAEr9nx9W2MW+6fw29WNsGjzRNovCXwhT7+IIDMPkBJ+RKQ6OlqXKSBY8cCIZVvN8bbCElPbwcHYARAgg3jWRHj4wNx2+20acCkvL1YW9mlPjvpEW+sL8f68nIOM21srSFcgF8NG+1wifuOak/sdvRi8PrwWvtjeqMr/viZ6Tg/F7HSVonLM46llimY2a9oWYG4Q01yoM9K6tMJJRdEGSgRmQTyyFDmiSAH8l3OhEJxp7GG5rbZmJ+bC5oHwj9eEI3+FNzY9/wHn1ouxpjicml+7nJcfxfnwmnfJm7PrezFhVu78czF9fjKd2/GzByGdmk5ZlbWY275IL7y/Pm4vLCOI7IW18+fzTrb7/KVSc9GWSq1ekYIhicn4trlq7nmhomU3TXanzzQQztcDTjod2i6vJTOAIyUfOTU8xO33Rm3nbk7XHvFdRQyQuT0Xfqy2l2msvb2uXZOJRZX1wAlwzlMKM30rtUoRrnW1jbhQe7nvn3kdJtCV+E5QWTZpdehi2RbP+a9Gm0jOxp9+0GnxQRW+cio00D/QEzPzMTK6kY6H+NGEx3Sol9HRkZyOnCtNhBXLt/CSHTGe973eE7lfeGFVzNBtxdQD4vF4RMncvG18fHRnMVxAqDfNzYR08uNuHD1Vrz0+ptRGxyOq9ducv96jI4MJ+h2eM2hrOWlNerYGddvzUUPNO8bqFMfHoyusc/Nn7F/BAbS0La1oidlG44deECDX89ZR842Uh+7krLOkaBFRHD3nXdxtg3ANcdX19epJxDvq5fFK+18V7VVP1me+RVlqBnuhseNfMofyqi6Q5As2E4ggdFyJ2HBxDDgSv1rHzsZgapyUDLnLC9zTXi+5XiNsqS+auk6ZdXfjIYqLyU66JosPsuW0df708jyq/B8A92isTfijp2hf0sUthy+MtdNp2kDvsbh1MlEavM3X0UX/W9BiUerPlk/vlNsli1tiu71nTMShVfr3WsFRvKuujgBBIDBhTgLsHBEAIbrMCJHWanyeJZDMB0AwU6uacO2hqAEPer7wXps2lZ+85k8LZ8pSMt1tuQDbTKMnHkjHNpeczm34Wn7X9nTGEgfgYzAJOtLB2mjunCyu9qRaXjd1IROQIqpGgKQgx3aBCBp3zdijPzvOysXmmhcADIf+qFfz2e9k9f3BSbf+dInw3ntfRx1GEWj6rS2RLr8GV4zQ94/eoMGqbgQGMfnERwVrkAjlS6/i7BKiByUqlKW6Co92mFIOYcg+E1b1Uq+RKWmx9qxr4FHmEANXUZwBARc53k/UwhKupTZYgSrpYLTnmrc/KriEYzkkvS8F3TIA6QlVxg5MAdEJEypEJyWuvgTB3CWdzpiC5W/QfvpV+uncHitIERQ0uVsFjqx03tNCIbhezg/3FOLXpSIeQkCklTSghKAh0KWR5PxM4rS/D2TsqhfCgFttn1+9l0BydwE6OtngY3CncbOa2lzeo/SFCE3DI44c11HNPa24s3la3FzYz6WENBa7Uj0VIZiZLAfBdNHHWFAtYdlcZcLlDnjZmBgOA2KBsihjQqGxKGOnOYGo9v3JiA21lbTW26suNOwO6eq6DGu9pFPpL4qXqeXCkpsj/X+3va0oiFFCQhUDT1abtOYVUrZ1apTINt5V3GVvI6KnoceiH8o3G2AaKNhngt8gPwnaKJea+uCJjyPTddjgXf5UZ7VO1/ercbXz67Gn35nMf7k+dn43PPz8YdPzcWnn9mIL357JT777M34d99eim+cXYqnL67Gcxfm44HTYzHQq/KiL2hLkQXzHqQ99EEGcriTz/Km4MN+crdqoz4JSAElyoAgUhnLBEOvaobJ3acCrwHV5mq8XIMQdAuG4EXDsD3w8Tb9vsNvJsltbLfHl19Zir/32XPxJ8/Nx3cursUgXvYjd47EmSP1GOxDwXfswZ8YpJ72GOrdjnNvYmgBaXrQ1sl8leWllTSEdYDCoePH4uKb53M4wYhQv8MN1F9mdQE2ZXltaSm2oa9GS7AsyDKJ+rY77o5TZ+7CqJgYjfzA87mzMvc5FFrvr8ad954ClCyhH7ow4P3oD5ftL4bNyIjgVuMnqNDbdrqva6yoS9wrRp7Sg89dZ2mDSdru2LyD0TRJ1O9lmYGt3OclIytcr0evAsd/iiXAgUv+L88BHtY2Yn5pFXrDXwDhq9duxfDhIzEyXgDF8oozWVyKvpZTWA13u+meOyO3Ydh34Ven+L556RrGxsiD8mQUrB2Qcy0mJ6fgYXO5zBXpSeBVE6Dw3Kljx+CDvRw6cZgrE495/mrma22mrLh4mcMker3yVm5JAJ/ZFwI2F4OUBzdwFDbpl4lx+HRoIA5NHsqohmtA6UAMDQ4o8ql7WhEkwY4OpYBOh6cP8NIHzdxGBPYExODQQNtO5G4NuRfECTSVOWni8JBgxTwTAaELgjnkIxjpB3CWPBMAB/JiHZX/1qF+Vi+0QKTO2iJg1+8To6M8o5O6N9J57dy+EeuLF3KYzwhR5itCT+uxvw2g20IXiOO31FHSi2MdW8B77kEDHRHJfEnT1rs08Ch6qHxunVdFCkhaNs/bpIk0k+d9eZ0vz1tADr+gzOVV7aCKQH4tZagXsQOU5fmMqhxsIgeCFK+XHpzTqQeEtIa5EoaZ4Aow3NxxKQvOeHBNscvytDShvbvw6q57xUEn+hM4WEAJ9FfflMXW0AnwYRV5zF2q0QFuy+LWKtq5dLrbu3OEwDXCqjmxoJr22oCBQObJj/0AVn599Zl/BTDpDlc/ddptDwyQyYwgVokr0dPI0JAMkUlEOiOTRjWGnBKU6cJp2A94z1VeOURUGjvnoWMzxBUoMp6zA5FhnMzVgAi5AJugBAXsFsyYdcAInaySE9HITKIzyrRz5AqZR6ESceb0K77LbjIFdE8BU7g8WsY9D6pahk4AG5TTIr7lCYAcxuoEGQo8BEjdeKV2lvsV5JK+XG8N+cQ1Xg/TUqb3C10G8WhM2stwvYyHkGl4k2m5TqVYDLHCpxGGhnL599TP57Veaej8nZfvadClO4xqW9PQ+0EbKAUoRwVNgUnzxa2VePnWxViHDpWO/qj3TMZQfZw+740uAEcuVqawUI5Gw436TIJ1Oqhj4GXYxPontIf+xYtzKKSV5KrCcNgmZ3tQr0Jr6GL7pZuGiGfl2hpUVeHOfuRl/bPeAlMBDIflFWBSwIlAqVrrwsvtQDk6/bsdQVGwpQn3J91QrBhoqoYicrzcaJkKfTVD4etrjdjZWEZxbcBGbTG/2RGLjbZ44epW/NOvzsXTF3bizes7MbMaMYb3219zfxCMf293jExMxMzSTswtRZy/gjcCLX/6fYeiz3FiZMPysx+RCxuYY+QpM4UWeQ2vCjTspn0aZdfqELDlkBu84DoZXYCFPfhrc68rrszvxBXKlJc/+/TV+FdP3YpLcztRH6pHrXsPIIwx6q7lmDsaOeYBYn/81JX4+5+7HPWBofixx47GDz8wGI+cxDvu2YgOFFQXiq7WuRsTA10xAsBbX52LV984n4aipSSdQpszIKh3HyBkbGI8zr36erbLCAUdpMCl0UxDBh8sz85gJMpmaoI985MEJkeOnYrb7rw3DVqOcav0kI/Sp1057FQb6Ik1Oq1vUCBcVhUdHBxMHst6VQrYcZjOPJp1vHKpKW8IpNRZ8t3S0mJ6/uZ4KETKm7zlNQ4NKHMaWftIh0Ee1PDOzM4DWNfjxLGpWFlcQAkDMJDfhcUldGFP3Lg2HW0Y2JHxIQBVJdZWMOLQxmEVd1KX/1YEKBjmxfklDKBGHG5MuemOCegnh8/NLMTc3GLceccdSWeHJjTWmXvEFTduzsX41BQA2q08AA+AaYEQXAX/uou3TkXpb/lL2dJw2W8arQrPc3HIZRyEXGySMhq0TdY8feeZ6Kv1x+zCUt4rX7q1Qb2vNyMUHl4nkHNasPR2vROncwtE5GEBiMNQOVVdJws7YG6J9XcoVwnMRFju93fpnluRQB+vrSJHOaxL+cq+NBSAqM8EYZ6zXPtdMKlDoo50aE1go10yMXkXENXWAPTBu0bX97bgBocWduCTLWyTm2+nPULuFI0tnFSndvNuxD03v9OoNvVZK4JrGy0vQQifW4ev1LG2E2PHR857Tbmupcda9/myvzOg4B/t13SJbHRWdQLN1bIeAgOjV/ls5Dnzv3gcvybYcgFEaeM6VaYiGP3f3tYpNC3ByAg6t43fBSoAVQGIezMJ5qyDtBaorkNTd5323YVLrUOJlAhM0LfYAPfhyQXaxFZUIvPJ6NMKtDG6af6by+Fb57wWm22fe90TH33n04X/g4CJYTOTllQeghKVpOP3RjqgdnaCQym5DknznERswxgb6smIAcbcJNAKhlxwoQHX+9WXTcQIpTSohil3ILBo1mm9RkISxdLjmUwKwySoobwMx/Fu+b5kJpW5yLuL+hrGVXE51pmGP/mCnvVZUDgX10rlJfFlioJYs0P4q1COwMSlwztEhnwWVHk4Zm8Sq52RnrvPoPz8jesMovPERI4Cqqw7RddQau5U7PW5dgXMriJsJeGWVQqLENDQZKCWEGTMgrpnh1N32+TRYv6WICQdpalKDfr5UhnmZdk/3CPNqNPNhQWM3ErUusZjavB09FcBJT3OpgGYABiyjhqNNP5Oe3W1w3r0Y4SSpvYDj7SeKSwbjfSWMrEVhZa5GqJwjHVKrS/5BbpnLgr0c7jO9mq0Wpf4SnDJwQ28C0roU+qT4Aia+93wfbXeEb11Q/Qad+y4wyEcNtWynAa+5TRvPKUdFJIzyNw80nq6qqZKds8kXOo5v9UZ3zzfiH/51HR84ZX1+O7Vpbjj+KH4ix+/Nx4/WY8n7h6JD91Vix99aDSeeGAk3n3faKwh8OcuNmifBnUz/vpPnIh3317PxafkURWA/GY/SygjJbZXPrXP5LkDaDC72hZnb27F9eW96Mbj9rUOGH7u4mq8dGU9Xry6Gf/481fjn35lNn7vMxfjT5+/FWt4gP/im9fiqy+txzfOrcXZ60vx+Kl6DPRqstpjcaURXz/biC++vJIzJvAv4uffdzQ+cFt7jHRjkA8wDtQz9zaCZ5RFV/DdR/kvr6zFuTdfp74aa6OX0BdDUMWAK5IaSg3TGy+9XHiY39pSeSvLDuE1cjM81+TgIRhLo3ToBHhc8DZx6Ejcd//DGLgB+AoZSj5DcuANixsc7otVPXuUqvkW9qfA3We4FofGUH4RWMDRyUtreL4abhdLFCi8tSIxHqT5NjsoX4133pOMe5ARAfWA/OwCj7kwGPUTBOl5LgEsjh+ZjMW5+dww9Pip44CGWhw9dDjOvXExump9cfttJ+E5wD31k6+dwaCXr+EcHhpGFjEW2zsJaCBE1PsHOadzpNXsgNaN3EH4zG2ns40byI9rcCzMzaXaml9YAyyM0kfoRoxHN7TMoRB6eQ/QY1scRuyFb0zMlrd8fjoDgDbpSg+kftB4qGdWZ2Yp+iBuv/eefKZGS6Ofa1MBiEtEG5rrCEBrp/X6XOmkYycN/J5DkjgkevkCdTlvdASgxn3qNfWV9+SW+NAk7Qm/yQPun1NE3Cii0ZgSbUuzTftlOqN/RQ8gD7kHkaC7O1ZWV/O8YMh1inoAoRUMcXvjahysOPOpDPu3u/QBhxMQdHBTP3e8PdyQeV3qZw4NcgII3qVDa7j4e/VtSx+3DoHJWzo4f28+w+//3rW+vJZeQ8HBvO30CtXIcqCLeo4fk06+9KsSLO7B4TvQMN8PElCtN7Zje11gRV9t0idb7bG96YJ10Jk6USv0CjwQOIvIgNuorDRwGuEXf3d42cPcShcqLaC06KncS0cacPg9+92KCqToR1qTdlJ9bGSvG5Cdn+ETqJQ6LkEnuu29H/oBLLD2yvN/BPPC0NCUPgVo0sw2lA6Va+WNyECO7yWFs8pW2oiDIATjlkYeo2JegEIBA0g2laDjXqK+THhFYQhITC7dc4dbB2kBNS7SlmuOwEA5g0Gl4YHhpfWUpuzBcIARAUmlakgYJee4I56zC8KlXhXJy4AqDxhbD8qx6QJcStREhNdJWYKSVn6IoKQwr0eZdtjDUcAF7XTYB8Y1271CQYIWQ/Iyf+65I7OqBDGO/VW8DCyo0ZCSvEn9uM/oTiJS6li8CPlTesK71jt5gjPUrzWcYX0ViiIYRWHJXAKSPCetNIyyKIxSMtmlg+BHjyri7PQs9BqOwfpRlPkg3jYCDvhwye9uPBzzCFxczZwAQYlRjVx3g/dSht4CCh+mT+8KxWHCnX2pR6RiLPWRUaGBgBAGVnlXc1ptLekguml5KYJbL1XAWzNQMkpCHTQg9l13zWdUoKXTYVGI3T5azwxlpMLhXjcn3IEtqUY01l2fhDpikFzufm1tmc/OuNhCWHdjenErvnV2Of7lN2bi2XNL0Y9X/sGHjsdPvXsqPv7weJweaYvTE128A0a7UKDtWzE5Uo2L05vxlReWMjfDLdZ/9D1D8Z/8yImotznTA7lpKhkNEN9oK0CXvjbS5CaC83hws42O+NrL8/Hff+Zm/LOn5uMzz83Gsxe24gsvzscfPT0fv/f5a/Hpp2biuTcX4qVLjbi+sBOHJofjp997PAaq+/HSxZVYBlDxwHj3nWPxoTsBjV3b0djoiK++Nh//01dvxovXVgAkJ+IDgKojQ/TbViPD3E6LdydYw7cqK4dFNDTy0sryalw4dy5lNRWmvI9sKTOCDIcdBHNn33gDuRMwapSKgnZIwQX4VhbmchhHGTUymq/kA4D9wEjc/8Cjabi7u/tzkcXMUYIuHcijCnVheRmgIu+VoR75SE/Rl5HN3GmaIh1idqHA6ZnFNMIauFIXnmPuGMbN0k2azWRj2mufuNWABlzDoLG0DF9wYNZ5cWEFXtmNkZF6LM/NpPHuG+xDP6gHOuPsuSvR3dcXh49OpBy4b4nDXSaYWqb875CSgE1gsAtPuiptzYgk5d0CHNAkgDyACZq7JP/i/HxuoyDQMOKoI3D91nQMDPdzr+usONGgE5nbBPzupbw5fZjiU3acvusYt2BMT1k9247BcMhKA2R0N9cfQveeOHU6Dh09nFOJNWgCk277l/btUneNEtqLtsHHlFUD9EgZ83yMVDhUJX8X/SNYdO2druhVRyqzvJsTtQCdjXgZDZLffL5Jxy6K5vpBghb7Qfm2jwUjvoyoCvB8vrxpjpPDbCVS0k09BKTdOFPtybMdW8vRtnopuva2cBLV2+hZ9Td/2qDsZx1DDsvyuwZV+1H0jnrI4WNHB7AN8gR1Tj1Lfcr/zfe39JT/cZKjADC7qFzn9wQ1XEMzk3ZaTYdkEpi4nYszhyjPYXCqnNdq2/IZfLYNkIcOEJSUoaitDRwIAMneppEgAP8Ojtoe8mdkCCya1YThKTrNsl+lVWuYxtllOvxGkU1NUGdKJ/FVtpVDIG/bPDRf5q2UnB3+KER7mnqMAtTV1lugkHaHstLm8Zz3fPgHAEyee/aTVANlsLfNsRmNnY38vAUT5eZ1VoJm58wbtLB/mVSGgXZ2iqhKQ515BHaSyoTW70DpbQRDL0KByem5CEa4VhJH+y7MkREWGAMKy2RGtdssg0bbcFGZ55xK5doGnRztFRirm4POzqlW6hl1toiPsvklQUN6rCiWTNTkklZnyPRO+TREJVBIlJzMIdjiXtpmeFiGzt9gTt54aqmjDK4HnAhYZue+BAbWF4A1gEdTrap4uYMyMkTOtdJFsJKLzfHMQlNrJmM1mYO2Wz/bIA+Usgs4KQCA/nAYTE3HVTJiQcYwI7TytM8yjGzbNpH9GQHgHjRur6LcaoASQRPfOTr5bHTCJFfLKUm0rlVhSL2AEXOG9Dj1THMKYIYDMQQorgRFlC+BpX1rMTET8Zzpo4ebhoiyBKYaC0XIthUvpRx6027wpeHKJL9e10KoYCD0TvEU6d8K9eNq7lY28OIo1LyL7a02lC4ABYG2vo2N7VhbWc59XS5ML8Xzby7Fv3nqWvwxYEBgMjRci1/94bvj598zFY8eqcSxIQGRQo20Uz2VprkeS9Dt335nIf7+py/H1Zv0C3X4sceH4m/9wh0x2mcz8CpUuMgJPZTy4b42WPBYke6ru/HJr1+P//pfnYtPfvlmfObbq3Fp1s3RKrGxU4lrt7biwo3duLW8GyemavFTj03Gb//0bfHjD03Ejz40Fr/2kfF48raeODVulKYKmJqPe0/U4m/+3KkY7FyJ6UZX/O7nzsb1lc6YGB2Ku45U48EjvTHcT59sY9zgDV8aAz1O+yxzLTAItlFveRFQcenSJZSo7SnGUCCeu0HDAxPj47GAEb1583pG0OQbM/kFJTmNdXWtREsow5eAWmVlHwk4pcc9974rxicneDwGdWklk06VSxdcnF2YTuNp37fC+YXPC687Zi6/WJ6zQGyROTV6aRqxFbxm804cStS4uliX7bOtSpbtcfsD+U+DKagu2zeUHAcNxSb9bBSm3ke/rC5Rl1qsmI+0spZT6V9941L0j40DPIqMOyXbYUsNiy3VqGrAB6GPiZYq8NGxkXRw1B+Nza2M8EhkZeA2gMnN69dSpo1OOW1YmVtZXY/JwxNJN0P0ggdlzn2qXAQvJwxwWHenjSs3OgZFFxR6p2zQPoGBwzz1gb544IH7cxsB+9NcEQGBNG4NzzrMllE/bs78HnhhZGS4AJBqFVqWaIY8Mzw8DC07olvgzYU5c4v7pIHvOaWbvxxK4IQA0+n8AnWdJodn7R/71JmX9rH1SR3G75bju32lsRVcra40MnJTRe87zFPZXoxYuwZYLUMS2h3LTNvDfUWfoEd0LDlyvy6fR3+0dKrfW3opQUfzZT2kZ3HE4SiOBB4cFJHlWZb1t32tyInX5HOUI3UCfy1wYsRKW5UONMaMpwMC5GvLwA5wvXzI01K2ElDwMyRFt3DfPlpvH6AV6GhHJ7SW8BK4NG2vgQBthsDGEQhVeF7D/17Xwf05e7Q5dCy7pJxBPyQryk75OCsmMptAvA+ApgLOEkrdTh3lK0GXNtARj0zhkE4yDf/e85EfADD5yjd+L9ZNkIEB13bwNrcxPlQ6Fx+jElkhkJaRDStjv9gJEsWKSqAkV7NzUqHA+G8l2cBohqZcLdZxv84dDHrmY4C6UVzdRiAkMPcaMfBZ/kk8nylQMCIi8tzrhKDtPM+oThPV5fK9VjIJxUH53p/DJsl4Cg7nIKLnc3xPHuK/Fi/5PRmbchS8Vgg+qc6RUQw+5TXWyWcrBFwjE8tufMiQax0F4GqJ1tvog89K0IYyVXq91v9lZlFX1oM/TuVRmN9LZXxpLrMKOiiD31N4/MxLIdbrcfpzInCYWsCRBoK/5Y2duLkowMQ7QNHp5VW6jIpU6ESD45bEYVtpR4JQniWIKhESQCrKMYEJyjgNnNn4TcNR6uijBCVGp2oJSlyqPhNlabPPs47eo1LN6/lPo9FSDiYWC2KcttgFqKvXOqPei+LrQXk7HRNA+8b0Vlya248vvbYcL1zeiJnl/bixsBeXp7fjlQtr8Z2z8wCP2XiG96+/NBefffZ6/BHA4KuvrseV+d0YBZD85OPH4+ffNxF3jAa8Z5Ig9KYORpgEwALibejw7Pn1+IdfuBH/9oVljFRHDI52xK9+7Hj89R8+FhN1U1HLUM02PLy+3RaXpjfjufPL8bXX1+LLrzfi7/2bi/H7X7gVn34OADHbE6vb8JOgrfcgTh6uxJHBjrj/ZD0++mBf/NbHT8Rf/NB4fPDuekz2b8UJyjo12h21DhR321a8dGUx/ufPXwKU98b//S/eF3eOtsdTL0/H//OPLsRrN9ri3acG48kzPfETjx6L/i4MFY6FidgqjUwolDc4lMnsQ+TcvtZgX79xPa5cvZL9JG+h3+inPQySi+ZVYurQZFy9ciVBiMMfPCZp5A7fDrXs8oxtjL1706QkiXDk8WaZ2xjCiUPH4vjtd8YX/91X4p/83j+L06dPxdSRKZzD3VhaWUCK4Qno72rDyn8OC+IZq6Stu7O7rF61t4LB3uZdYyh4xGlJpemwXhs6pIT8jZ7IU0VpOtPEKcbtsbYKkGpo4Om/pnNgneWtucUlDLRGcxPgcFtu2+CvzoB57U2Ayeh4DA32pRwYNa3hfAhQjHhk9Ik6G5014qBxNlHTZF3prRLvrfXH/IKgpycG++uZ73T48GHASEkadxjU1X5NUl0EvPlMiW0VdQTM/XBVVw2ZcmebBA00L/tNndFX76dNAACucxhTx+n+++6jD6cSDEgOI4g6NgIFdaYLprX4I3NJeJxtMkKRs5oAepbtSz2W8sq7dROEOexVq9diZnYm9Z3yrdzbHnVHDhlSydQD8gVHGkf6D26j3j6zTLG3zcpUuu40ys9eduPGTRwqIyfwLTTt2V+I/cYN6oD1lgBezquAEkGIehd5bkahPVK95XP9jI7Ma9Xz6Em+p3xQvu/WsXXINx4CN/Wp57xG3kq+47d02PlLwNNFGTl8Q/Xg65x9Y5PQNa7QutsOaD4wYRVg6+qtXoMta+O+dCjpP2nlYYTFvrXcismnHehXDixPDl9lLqRjFW3dOPgV7Cv02qIuDmk5aoCWqvCb19R66lFHph3R0FqnLsB5AYbEJnVZ21mPBt8399YTmDiTxzbBldlmKUeJ2FBoBT+nk8NRaNQR7/nwO9/ED1nn7j/n9bf/b+9FsCA2VyVahGGNDHTbcBpYpTHg0lQUCQCspZWFadoELChBjX02gE620SbYOIRjwRleQvgLQAEVc20XhHf5bpm8DG0oXC1mKpyUUQwZCObJISbRnZ0LuQqxmgSjQ3NtC64VPrgmi0jRqInDEdZTJSaTa7wVnkISyuCwzr7yPYGCAKvwvEyoUfUlMybzWDcZiGoqRHkddaJisb28FVMDQ3F4fBjFIUKtZL0KMKE93JTvtpsj14ChLGuuUre91sb6lTr6Lvig3gnyNCiwEwrPcypwvzuGmOE1wJ8rPDqG7+1nb63EOQy3Rm1w0AXSBqlXH4qtF6/VfIHi1eawDvc5/dOEPTeSE7mn0qVcD/s1jR2KvdRNASr94/obhoD1tA3NJnGkD43J8LLP4X5D7Nle75MulK9ikk4awm5AidOAB/rc50Y+NBrRHt+5uhl/6f/1fFyY7Yv1LfoEee/uwugAVg9E+ihPPe4Ds932NrWuWXZH526cOdwTH3lwOB46UY2BqpGXbXgbWgMgEzRyWN89QHNjYzeevrAa/+DzV+PGrOdpC/V84L6R+Pi7J2OsN3Kp7v4aipL2Pf3CzcwZefnyWkyv0MZttBB9HSgEeekwIOL0VG88eu9gHBtwmupO3HvbUIzX6HF4pwvj3HmA8QIEJpzGYGpkpa+0fv3SYvydT52LF69V4ujRwfi1Jwdia20p/viZm3Fjpj3+zz97Vzxy+CAGuvZjZLQHw7mMrAFUoYeGxWQ3p6U69dPZHytrqyWhDqPiAlovvfxSvP7662mIylL5lhsxPDqWG9E98ND98ZUvfTlWXIkUY5xGhvolaF1baw7jrNFD8J4cQT9ad7teHlTuHnrPx+LjP/Mb8fu/+89zIa//7G/9TkwePRSzC7filTe+i1ffDzDRQO5igHpyuDBnEPAcIwUDdQwl/dw/OBSzi9QfXZKRKRyaNCgYYcs3crWXU0bLMGPqJKMr9i3Pss0OhxgJsJwB6mL05drMYiwsNmKoryemb1yKhx+8Lwb6a3m9CxD+iz/8bNzz8KMxjkxLhxHXWaGfBk1cRQxcRl9aSjs1gbO+pJEy48J57o6+uLIR125Oh3vFHDs8Hq+/+ko8eN8DsbyyjNk4AIysxnJjO46ePAJYM8cC/oWvbZOgZw0gI8AZGxvLegkeBRXz8wup41DEMYDeQbPkDJ6NzQagqife/e5HMiqjfKgvGhubsby4kjLYC6AwmdPhayNJTpE2udSF+QYAYWsrq1EHRLVmNqnPclgaRToAcHMYzzwTh0Nu0TbrI3A0b2lrC1nH2ZWn1F9jY8PJF26u6mygdOrQG9oFh3qloYDLCIl6eIWy1TNGa2/cmIl77joDCF6LumuWLL8QsXwuOqCRMqRDoe7MoQb62qMABnW64qs80R84x+ogaWcZ33t4Th1VoiTc5CPlY74LcrUTfvZ+nWH1shyv7Um55fmWJbAXcGNhkmbb+7QHVm3roQ4dghAcvV3bWkCVjqQ3md/jCESlwwXoHKoxCu5qysgCOqndiPcuv/Mw+cAZUFkDjJvvB041pg05ZRsdmBEPZEMHs6MNvYpOF1RmwAAbvNhYRo4aqDfaqI8K/+i420avy9wSZMxZOL3Uqd5Vi572HmhtZKY9+0VwkhEr+O93/u6nkmbv5PV9Iyaf/+I/gEYIMcRIQeavJH/aIMfqMO5UOPtfxQVB4Wi7qnQI5yVAq5NtnEQ31GfWdiaYQvTM6+A6QYlbgZvI1NXJ9TxTReZLQ5dDJBgLw3AeMoGFyCilQzlliMs6UH6742cYZFGks2kyX0RG5beSpyLryFp2gP/7Xj77Ljptfc42Ing2sYWeC9K38/3dupRr8yI/eJ7DKce7G9tRRyHUaz2ZJJe5JQoMhwZHMGLCle3McgU6PMAEJB/pdZbry7JzqCDLf/tILxIDn2BFsEXdVILl+vJcOoHvHXFpbjUa0CfzPQAOLiffkTNCAC/0rdfbAJnb8K7PkfHtA2dlKBwqxvRe0ZWWIRUcd9SDznUX+gZyqWuXp3chrQpepvdqWPWcyuZqomsF2ZCwAlAiJoafHfrpyeGfbu5H4dfbotaN0bbtUMcSBUzX5triIiCrt7cLY2X4EsGE5oaad/FC+gEzJyYqcfvh7rjzWCWeeGAoPnBnV/zUe0fjgSOdUQeQtOHBaGxAJUkDh7FS+ch38OQazuGnv3ktvnudulKmilVen55vxFMvzcUXXpiJP/v2THz2ubn4k2/NxddeXY3zN3ZjdQMa0nc9KGeXTcd2xc88MRZ/55dOx298eCw+cHc97j9azaGYiVpb9KEMurswsFo2mEfeUMYE2LmqNl4X6jOu3liO58/j0dDPB/vryFNXvH7+VhydHIy/8OiR+PDdXXF4YC96VNgo4E5ojLZCCRcAbphchauSzE0ZzTvAYKiIDYufO38Oo6BRtb/cqK2sS2LIvVqrxtj4SFy8eDEjntSQ+4oiNP/A5OcNgA4dKrvyKm2QP1J2yqkcUtvbPohZAMB/8r//a3HP/Xcnn129diluzdyEf1zcT+8dE819gicBeBly2c8lDMwtMjl2dWMHA75O/czz6OV6gTl0qeg46QgJ4h2qKImy1jdnnFAv26g+MXdBmRkeHoxVflvFWMvvQ/19eW8mc0MvAd0IRvTmzEIcOnQEoAw/UG/51lyVzK1APvwuD+V9fBeUVGkLBaYsyeMuUz+3vBz9/QPwaTVWAThGU51tMzU+HvMLi8hsV26EmcAeGgueHDo1SiNNpSePzHa4GFrOwKCO6h7XxVEeXejMCItgYRwQMz4xjnEExMDr6kGH1x12EqjkYpj85XYF8KG7OAva1C3uwSR4UCbUVfKP+sll66U7rE770R/IpzQ2AqtsG/lyyq75SPaNbVAdGWFSD6iTXefEtuhQqXOsf4l+FcOvjk8wgI7YQJ9qmwYHejHQ1HNnJbYbr8OP802jrPyoW9F7HCUPgkM+tMK81HE+w7YWPV8Or/G9pW+LE6z+5OA3v+dDUq8q35TVPIzYqzqlgwBFnexLx9393gQGwpNd7nX9Lqf5O8XXZd83t+lTRyXoA4fkHMp07a8cPtIxx6/BoAFw4EXXLuE3I0GCOp1H3wWdDqM5vVedkNN7QRhVF/1EdgWrPfBdTv/VOcYGp4Wh+gYI3BpkZ0tHV9ujfXZISACWyIoO4VpsqnGXygE4gGdrwzOZ3J+QgxyBgADW7bEP/oVs/zt5fd+IyX/5dz+YhLfSVKkoOJhMUCKw4BeIhucr06DkDOVYQRONMsrBFQlM7DM7neJEZn63aBnXe5x/LuPxhcZQBkcxvEUBaYTM+lfAymZkhVnsdAXc5etzQSGu1DOA85NpZErrmMYfApeIxttM59XJrBBQRhbBW6/vpUoJPVNXGwqj5Tmv4V7/zyiLJ3lmazjHZ9ICf03w0uY0ruXtmETwpsbwJDK/RW8PxoDhTaiV8dOz4nB/B9Fm1jcr01To/mzjPUMbCw1hbJSDCkS0akhWYGKky6iJSkoQ4MJvRj9yM7DNiG+euxWo7RxjHugfDZcGdyt6lZ9lG8lJYZY2lJnARkbv1jD1Z7uMfuWMH+slLek3Q/0O1+TwDc9TMboAnWFUPmR9cvgHpadSs11F2FUa4iaAh0JlORiQ3l7q2O/Op20IQQuO+JK+hfYNQOcb1/ZjTRbiWF3bi6XV9VhxcS8UdS9gZrhnJzr3tlBgGKOwXAXeRFbLhv7UvcJnc1Rsd1eP9ACk0B/mHKlt5kEB3724Fa/c2Ijnod/WZhue+hbGgP5IT12l5/1cX+mIIcDUE+86HEeHAEaTA7G+tBJ33DEWD52pRy+8pjfvVNcevCbly6jWlrzm0Kb9B23tS/nZfnAqswmPrvZKC2JpLeL83E7M4lWP1eGXneW44+Rw9KMonCboWh/ykCyzjce7Dr3NMZBnTaQ0pK5xNiHT3YTdYdh1XC5cvBDfevrplNXy2gVcOh21RCSOHD8St505FV/4t1+gLqUP8qBNm87MwrjuGCnw1uRTPdHCT/Z3m8OFAlFkt682Erff8974W/hII2MT0djaiJdfexbvzUXSBpN3NWYrDWd7OYPGGVkYCvqrV0PRsRXd9f6YXQaYrG3AJ/3wDUAyQQyKHWPqrCO7RkVO07m3M9yeP3kYPjQy51RWwYRL1x86MpW0vjq9GP29fXF4YgzwdA2HqTunJU8Dmo4AGr753Ktx6MSJGOyv5boaWiOHbdK5gnccjin7b62nbDijgTdYpDMXZOvCWMwsrsSlazfi3jvvRHPtxMLsTNx33/1x8cKlmBwdjJdeeR169cYhaO6QjTy7uDCbOSYu9e+QnBbLKcY6iobRjU4INjVW5rGNj47H3PQcwG4lQca9990Tg4AvN0UsugqQyG+b0AQpjKXmjtICrMXFxTgyNVUcEvrS6Mjw0ED2t7OblGH1z0B/PYdvzO2xf5zubN6acr4KHdz8cWm51NfhTqqFLYnkQfWU2wm0HM409uo2DsGAfJPRS0pVH5s4e+HC1eSpifF6zEC/4dp6dG5/K9q353l+mflZbUPHhkZTAFJ0v6JcGBOyaSuaL/my5MMU/eK1nit6t1kPncWUJ/tSO4FcUjf1vABCG2Qf28nqsdw4EeAuwkqw1IHsAk5grQQdDo04pddIys4en3GOHOJyJpyri2tfzLkS6KU+rKKP1MdIv3TnYVHt6I/Kfi26DrCN+zq71JOW5SiEvJG1K/bDyPFW0/nQLru9gmDDctwQ0Y0bBYXblK2DUOlpR5agUoIy+1/9q5Nk1ASwgyPbbZCC79JF69hKrFVvSZvf+a/+MOn5Tl7fN2Ly9a/+s0RVJh06ptjRjVePwpVJRIC5yBGdY4eWPAYYDrLoNYjWZGY9Tlk/E0OpqDkYraQjIycqGA1yGgau7+b53c2ISYmQeL2eCL/1aEAKUs/n8VxDiIKBfC6MWqboQjx+L/keGEWv5ZDZPHwlsuM6O07F3fyYrxSM/EMlawgEPTCc9wgAitA0O10G5frMqvb51C0fA11EuomYd+nQbTwdFEUdxWXnKmw8iPZ5T2FkgZv35rP4Pb1l/jidQmA9s6p+4GQRDpkOBrMsBCFXhoQ5LLesJ0OdrR99Ii1sv/klVxa5zqQnoxKVWoIhE2OLB9mii30j7QSh9qLP5TxlSnNX2pQZJal95Bh0vW8op0PmsvH0nSuBGh1ySXI99DImbgIe9MEQ2CjL0auSzxzyUaG52VdffyX66mXmTaUdJUBZdpRU8k9ukyLSpM8ZOnytorhrHRsxXNmMydpuTPbvR61tNdq35rHOq5lnsYfwJxCGZj7TuhsutZ6pqG1v8pU8CC8DiOW/gVpHnDpUizuP9MR77hyJDz04zmf3sTF0uRMnD9fjvpOVeN89A/HRB0bilz98ND7x+Gh88O6BuOdwdzx8x0gcH6sEOIQ+AvAgB72uVNtV+p/iCy9IEzV3MlKhjYf8kI3lcEftvp6IoyNdcWK4I/o6GzHaBw2czp8xbHgc3vXyHM6C5sqnvCRfmrchb8gnPtY+SSALUHn11Vfjxo0bycvyi3lKZUZWWQp9FAAxAMh+7eVX83kml+fCifCeof9tQIm0TTlq8nmCbl+cyyn/1gwZ2tpci4mJw/HwY++LTozTzbkZAMgsdJcYZS0LF5pzDQ95TgPYgx6oYfi9JNdVgo+xwxRZ5M+X07XlTpW8fbnqGh4AUIdspIlA2E325F+3zddrN2zuej3KSyZ5IyI6Bg7ltO1vxcTISPSgBzcaKzExORYzs0vR3VvBIA9wrcMNO8knRiYEtC5olRtW4v3q1JUZQfs8oxfQskb3OkTocONe3H7qUE5bX5yfi9FRhzf2ARRDaYB7arWYPDwZs/MLyEMNXj3IZes3tjZzWr+ARINkH9f76sk/tttNDXUUzf2pQLOyNMMB9J6Irpx905HJt0Y5Xb0VQqUMpA6BeibyJq/RplWAof2pjPrZxdvUqeazCMK0Ca6TUndYD37RiDqEk8aM31Ja6QfpZ7QkI0jQRBpIOwGhUTsBhDpCx1YnKytAuZVunRv4US+IZ7mBoq6oQ1N21MggALvxMrxdkn8rlKnhdOhBu0PLYQqbWGTNz5ZdtEeRifJbsU0CgNZvvvxkpIiq5DW5EaDKw6gHfKwtdCuV3EuG9hvdSedQp9shVGSrLArIOQDCBjpozQRmvJrNdRyGLWyKi79tAyroit1cDI56ARKMJmFtKQfACZjZBcR4pgfntqcLQNpRzXa28ey0wdRLecvkWnRLlzN/OCAeFZapucZ8SXSzQLBlT9SBPdDM6Eqd916AeH7n+a1hm2oHv1FuTcfapT+4R10shfLPZ3nk2YN4/AcxXfipr30SD1qFLeIztIaRE/XxLvLK1eUgsozIjykcCRAEBDBtAg8NicxJZYvypVPT8NGIFiPARAq003AFJs58EYTIrIbufPe7RiINB+2WmX1JjGQU/hJ88LvfW0a4dbSuS8J5H+9+9FAJGBXxaVQVJqWNCjFlJDPRvkLq5oubVNb53WcILqgzJFCe87ygwSt4TK5U22lojLa7ZLNKUa9JQc1wL20vXqCGgHr5e6uefk+FUWog47U6vxWGzuukKWUqDKJduyRBFbXIYSNoZzj1AKMwvbwdsw2ZVoViPgV1SDAkjRQ+2pNlUh/6JpPG7Fc9MBQTPyTgyPbSYD1OAYVL2JunUtYoAYBxjxclmKNORnT06NKTt19op2V7mMtgtMUwe72vG2XfmUMw1Z4DmJ+20jabKm33AERbe20ofA1scDj90Pw32q4CQMG5joY7BTc4tlEArmHh9NbcsyX7Wa+hST/qWKJi9BjfZQX7z/63ROuas5WS/yJ64dGB7gAA7cRoPeKOI33x2O2D8f47avH4qe6470hn3HmsPY4OU//24iUbCUuQyOFXVyN1dVaaDl/YR7RPheKvWbbRRXjQPuSecpjrURRjAnv6RjnznENRPlNZ8XfbkkNm0FtF3/L8bJPJrXq5mV/FOT+vNKAVxv/ixRvx0svfhcZblAHP8JfDpJRhVEFgOojBNLHx3NlzaWAoMIHJFqBGOgsqlKlsjY1KnuWrL2irZCSDck293svt+zE6eSgGJ4/HwtISBgaPHZkwSmp77AtzIFzocWhAw4txd50iylEG1vH8XJU1I6p6pNDNvt7hHhWxZZuTYh8IQqWN+yMJJHKmT4LUgwTWluvUVkGYbdWkjQzWY3lxPodBBMwCKpdtv3TlBsodzxwj7FR0jbZ6zhWPnXFSNlbEAMu/HBmRpWzBVC5WhsOyurqZxuuO244n7YzwjIwMxez0bOZrXLpyPYZGR+C95nCGPIwjIviRN5TXrfXNjC7aj+pL624is7Ji9FO6aISdTam8TkyOo4eq1E8P3+7TEQT8QRN/V3cWb3s/hnMVWJ2QlpftrCMjS5UEXcquoC43bKTtzpYSKMkv0lUwZi6ZSw607hOQ6IgaDbP8sl/RXvKq0VTrbZ9LMyMDDlHI7y1ZsF6zs04lB9j3dMaxQ6Pgg+sxc+vb3GsuCjpXvZY6tnj6ZaZJ0Z0FVNizqaGzvNaryJWOsA6ZtEBHcF4gII/wpOxPD39Pbi6sTN/pDFLHJiAx8qkcy4+CltZw+A7XmV+0ub4b2w3sJ4Ck01yRPcBFc3VxF4Vz/S/bIWAWZGh/KSVpYwRch7LS6a7K6CX+XOV1G1TjcJITQspyGbx30U5zMJFpk1dNvEW03wKUJVJvQAGgAv8bBakBngUlCUwq1KEdh8rvlWoCPvu4pYfSEJRH5LvUav327g+886EcqfrnvmQaQ4Iic5lnfWsD72I9llAcyyoyFP4G52RiO/ztZM5i3ER6MlM+iN6TQVJB8uz0CmUSOljlk4sbcbiCoIJUNpACtfW65gjITA0uW8DcIlAZVMWbGdUwhewjMPIwamJHFYNuXaTY2y/rV8YqCwlaz1JpW8esoFX2zVtVKrx5nyFOP/PQZOs9foNVYmMPOoFk3SnZzaL27Gw7iAeYQ5OhUP5KBIY7OdIr5v5ikQRw3tJ85+WbdfC69JqbnqZ5Ahp7L7CNKp+kOcKu0Bcww+HzKVuQUerNvXTH0gYKw75AmkpCcgkNlrAsrfHZxqO4L4Ek97ajTLsMJ6K8XSZ7YGg4+vsHc+Gues39dfoSWPi7dZU+3m89VVA+u+xXUdZHcPqmyllAYxi3j2f2D9R4bk+Cknodr9VcC6fPQU9fgqxN6NygjuubB7EGuFpe3o2lZZMAMYwb1t9IQMkp0GtFnaEQt9NQ2c+ZnIVydUhEhZHj0NDPBFvX4sjoCO+CrdwhOb12AQKgIAEVt/DcA5TigcACuvd2Yqh6dqOnvYHXsha7m6uxsbSWW+G7Kqey43oT1k0lrhF3HFZgavfbp5mER30Kb8Mb2bflUEbky2Ls0TkozVzLgTpSDbwqh/LK4lX2u89JueDVSlBsyV7mSmAwk895ObSz4pYBqxu8r8cbZ1+GrsvZb7tpWARD0IiGZ/k8X5Bm2FcFad31nqWPS/zzJY2/IPatBnBNHjSqDVBhm2URk6xvu/2OWF9diM9/+lMxfe0s55APJKqCwfF6hwv1sF1vYmllMxboZ3R6tmlfMAZItF3WU5Dm4mq5Nga80sFvLi61DDhVaSsXObzCOR0qZ9lJW8GVfeMqwFv0l7ShW3nuNrwtH2AEaM8+tHNbBZM8oUYaZleI9TmKmivLKksZWaJORkP7+mo540Z9o5zqoSoD42OjOY1YfdkrzwnmqJOJs6PDQxldlXTO5HGZevOT2n0m8m1uV+kPzDD9MDoyhvzV81kNwIVAwCXmjcpkLhh8v8xnuAraKjdl2M5ecYmABDPUsVrXqUCelcV+DhyNdFDsZo41p1RTNo3jvNEeoxSNZl9wAf82NrdjZn4+h2hK2YV/HDpTnsxRyWgKdFDOjMBlhF0aqGPgYb152VcQY3+6euw6wNMEXHlLh8ffzNuiQVzTye8L6ILlWFlrxMrGWqxuIX+7jVjfa0Rjb71sdJdTYNFvOAHOhmnrgksw2PJbApdsg42VbY1m6ziqX3XO1If+rByqSctfawuJdIi5wOhMsT7qa/73PH2lntBGgb9yBfQD9FdsAJT3sG9t9cDSRU9bb36v7Lv+F3zXgW7srJel3gEh3Z1VnH6jFN08q4tnUSeHYqhPBg66eTh6aLcC7bsB5TX0J45Te43fK+jeLkBlN3LL+64z+zjaugHKvThQOIM9dXix1oV+d4i/rMmjM2KEL3c67zSfRPv6drvk82LHi73wkA/eOv4jXt9/uvCX/mkqSZkrjRdKTqbXALibYPs+Bh4klUvF00ElkUaJpgPwBjRwRjZUE9YyO771opPTePJeEKhKgnP814p88F8yvJ5LKu1EpIbKfBZP5ODO8u71PowXxXNOjzGhRTKQn5OhmtdkZ3KugJK36+gT36obdcn68Z+MpTLIZ3Gv4CKHsPjcWqBKIfO5hk5FFNKgDTmuZpJR8TpckVJUqnAZOZHhfSXooZxkcMGF7bHunsty+WZ7rCKvvM/K8fJ3yy2GpAyTCMhc5bQwjoJFmbxvcu7NGYVVb8ohCz0EfofpZDwNSjIhddQAmSviOd9zlgzXuOV/vX+Aa2yLittVIPGEFNAmABOsCnpcaVPFZZg5d42W1vSNKwUnQkfBqKhqGIC6QxEIUW9PG3ylGqWJaCj3CtpBAD0k7TZtMEKy21zJVc/XULT73qw33JenuWGgCWQmPKLU7Tfbq5EwkdCMfxNznWHisFOV77bTEH7u/0NbS7SukrQrnlPpf/kgaQZ/up+O56hlglBzMFyATK7jcmgqX3OfAFE+t2/pw8x54pkCKD0oSINxlG7cdKCXl/o/+7j0Ifdxo11ehJ8L0stEJjGW8p7nEY2sjRjCGSF6oPaFh6BYAy6IUDbNK1laXsq8AI3MhYtn45VXX8gy3KnX5yUopg2G6JVLfzxy7FgCnhtXrtpEDIczcVZzFkwmfcrjGJoEuFRE0PTWy1PUffLQkdzX5sa1awCT1czbqA/0xvHbj8WC0Qn6SYdIoDw6PJAzNpyMfWN6PldKdbqxw72Vqgt9yXHOqKln1Gd9s5F0mZmdhr+bcq5D4EH7c4g5+7U5BIVRsg078JCbUtrneoRGWZzu3E9dVqwTYFAQYpvsy4uXbsTU0cPwbDXpLo87lKUyl/dUAjpX2Q6BE3wxBKCX/wUvzmDaRI9KjxNHJ+LW9WvIgrLXFkuLSzE8MhTnLl6JkTG3iahC44aSBa+7UGAjdY68KyApszF4NfkjeY532+zy+YJvQVq1hvGjP42YuERARkOb9DCJOB0H+ZKH6bjkMAttNtfB2Vfq6X6uS92FPlF/ZrncIPASuOzsbGYEtCxS1g2fbdCexaRfDSfTRFmj5OaSiUAEweblyHdu9rcBAPGhli1dc6E1nDHzwpyu7flb04uAvmrSaaDaHpurF6DfG1xfIjEe6h11c1meQocRoVCOkUEuy8OoSbaBn5zymsBC+0P/2k9JByqR+SdWyhMecH7qfO6Tv1qpDPalL3krwQjPyci4+pQ2px6hYEdbLcsk1Fx4VHr6m/XiT/uQugrd6GKhXRxclrLtTu9dHaYEYFdM1qevXQ8lunDIKug6jnYAR0eu6cXRTf07BGWA8wRk6in1T4mil3W+KJd2Ct4zTcI6UWcjW76yXql/5MBCj7R31Me2Fn7z2rww6+nfo0/+XN7/Tl7fF5h89d/9E8AHhaP897ZQZrxr9Z0XLWrr4aiC4hBjiEwjaAxNomKFsUvCEdUrbctX6Tee2ezA8iYTNBlAZqTBjoXupqHlEJRwzqMwgw8vneQ/gYiFyGgOwaQi8khmKWUl83zPkeU0P2dduDc7uEngMsYo8/DZgzZZUGFAO8Z7ebb3cyhBMpwzgjqsEKdybBd69GHo/F2A16ty04DT+dIlAVmqd7vYZvCM5EANkoygLMnM5XeFRgPbJFvWl/+a9S6/C9z06Vxp0qZ5scxmWY2t/Tg/D7CkvxIBo5xUhiaq5lomKDGTPjXKudBaF4Y6Q9yeQ8EhFLU6xhzvR/rnEA/C5cqbmh+VoQKdszxQvCqRBH/ULcnMdQUI+WyHbyooGw+HuVzFE/miSaW9hltRNLRjza351wWB5rlQxq5GRbDqmhAm0Dl8g7eIYdoAlLhXj4ZSwyMBBEyCDXMIVJoq4RqgxLVV3LU2249RauW5GM3xs7ROkJaCTIvli6Q17aCf0sDpeacAOxYOTfHgTGotYLYofn7K/s/6ZH8AXmhjGTI0ame77HPpxMWil1SO8i9fky/8TboUsGKYvNV2tGqWwS15rYbRnX0FqkWVFNlK4IqxFcxpeE2IdM2Q5dXrce3aa3Hr1hx8Ab/SRvsso3B8dqjAafa2/+jxIzE/NxPTN24m50rrbY04hZvLZA3NSTOysAswzeGrJqiy7Tw8hxEcknAVWhuoPB06fjxuu/ueuH59lr4RZPAbz3K2ikM3DuOMDQ+irHvjjTcv5fojrrZq39b66oCwdUDLIuBgHYNs3g9ix/suwGAX0CGvCJxyuA/dopPl7DzrlDJGBR1KHBkd5TNyRlt6UPgVaGCUbWjYWSMCvLIeyvVbizEyPkp/u9aK0TqjdILVMmPQcxkhhe72qeF35UW6a6ymJqYAj+ZxtMfwYG9GbJwR5EJ283MY8t6euD49F0eOHqUOGG7k2mFfZ0vltg+0S7m0HcqjYHEdkKq85bAOdFHf6PEakbBc79ExmpiYzCmfycv0qfyReRlc70s9a2TWPsgl39ERDl87VdgoghEdF+ErC93Bj80+XN9YSzoWuQFQoANto05IvV5NQ5ezEvkTTEl7+VpJF7BYZ/vHZ0qzpBXnBEHyQA/6Yg3gsrjocJkLq23F6WNjsTL7WixOX4Hn0H/yN7rBaH8On2BE3WV3N3WwslBshfIoKLWP0omkLi2Aoe7V9uRwH+fUY75SX1Nh669cWsfU0/lHrWl7cWS0h17bpAX6Thrk0BKP8jkJXLyeO3P1cY+UE77TJwUwojtgJxNkjRDSXdCKO1yAtBNnSp2MwjSY7g7Ee+2bHPBAm7OrqBBABE5HlqGpOoryc5FN7tPZzFQN/my3s21MoPVd4XfkwVc6KMo2hRe7VdqeOtB2csg/BchJlEIHj0c/8AMAJk994Z9BACrEYZJLLuvrgTdVg6kzAYZGJhyRmKopGtQkdVHm2SAOfvdl5WVg6p6NKCBBNKzX2BxaSLTrok9GamQyGMt3zinkrYgJLdf+a/M5uJfnFLSsVwiDSaMmkfg/CSkTWZYvy/V5PicNrAIgQ6RBKYrKP9mw1Ne6UjbPSG+ZaxXmbjo7pzvTkbm8L39SwKnJ7sRYR3l4j52vojC51w7NDk8mf9tDgVBp5KSX32VeD1+Z9Csj5TUyiDwgunaoiDr7TJkHIbANUlnDZ9k2wLLWtjpidhNgBFhyQz6n6zmV16WvU4E1owWCE0PtGTERlDjtzPMoD4ddBBZpJCnHz+bMlGlztMO+RKgTlNCnKoG3kLkCqrKk7HqtgkKuxEBfG4pOYw1dFUxukPbiYNemyGjJbjuGh8/bgJ7c98a+kD9QxiivdQDJ9uY6YGQzAYpDFu6eaaTAesqfiDV1EbKh5GiLG58ZIVEBdGNcVL4CFEPMeqKlvXon/G5ESH7IPhCwdON58C5ooU/0huWVpAn9o1awOwXZu/Ijfe+7StAhJOljBClBJO01myGn5tPPKm/HwZNu2fP+XmRG0J/x4D2jUFvpPe+22smz5V/H3svsp1V+K8qstfZMAnYetI/CXQWU3JyZw/hdiM7adCzMz8atm+v0N8DEglVMtFnezNwx2wo9xqcm4uqV67G8sBgbq0apABD0m9N69ay9V1rJlxp0Gpz9WR5KZTjMH7nv3jvj7ttPxOrScvbt/e9+PA6dOAnQ2QJoDMSVazeyPYK81dUlG5HTbYeGBrNvlhaWYtJ8iVoVkkBPQJrXm2NklMypvUs822FhwZHDCUWiHSZ0aGYvh1P83sMzBJnmP42MjqRecPsCy6vCt/JWBe9VGc5l4AG0M/OrMXl4CvqaK1IMssmMeuqCEgG4U3AdDrS/na7pUKJy0mhsxsjwQNbTYaXJydFcpXZ4uI/atAM+NlLGb00v5VBN24GRDPqDzlhaWUE3lvVH7J+MvsLDirn0T1CmfkLPqMfqOBKu5GzU27q7ouzUxFhGoZRd+VJZtYsKiCrJ0DnkyBdpZ/3NL3GGkSF+dbs5KQ7ZCA6Mhsj3C4sLyevyqkbM3BNzROq9AEj1L2XlLA+uzYgMz8/tAKhn6i8qUeqA7tIewKcO5wkiMiGaOhq5N6Jl1GcQXTQ12hM3Lz4TK4uzRW8DTrA+6JMKn8t3ja3Ra98zB4k6GuFy41h/V3UJJIoORXdSt2Ifiv6wQbYpdSl1KPzsR975PR3DbIPLWQBA4EOvyQg454sBL/3Rci7TPiLrgl1DKHZvLvBHv7nZpUBCcc8hKP6oEX1lBFj7Jw/3lufQ5+agbGyvxtYO/LePg7aLwwKQ2dmHTzh20BfSVdMHZyDP8CU0SltNIXubPB3/5mCHFiU9OFJWtY2CK9qFLOjUZcTRtnAo4zm60aRHy1HPg+/vfvKd55h8X2DywlN/AG0kqsbRmS9UDIF287p+BFPl3iMw4Zq3u8mOokkwXia/8t76VYOVh1/oTJlDoCCIyIRNFK6MYPhWj8q56hsbGh4FosmgKnUjOBA5oygyGQ/0N/c+cb5+STzKUpIpFBCJKKMU+vkfDCrxZDo+yzAtYJJN4Hw5sqrlnLf6MdsmY2CwOJxG6CwkvZoy7ZffucEOczXIKr+pqEtYFRo2jV0yodzowy3WusIEhk6LV66wFAbPw7pRblan+e79mWTK77bV99zBtfm7cpQRKGkF/28cdMVaRz26AAYmqdqXGmMXVivREg+UNJ/LsI7TM52uxoHHktEEw/rURVAkILH8UjY0yj5GiDiSYki8wu7MCSMkMrY5Q4MDnShGpzk6s9a4CM/iDh+i4la1mUuwsdmOEna4hucaVXCdGoilwTVakEYAhalRUuEKTIwgZJ6J/GTIMfu55Ig4lS3zIVDSrmKcygfCuLZLm+CbOtJl8H0xxLmTNt+tXQEQpS/sW704M+G7ILL83obnIk+3vCqFWRrl8An1ScCWZcOn5ptQB8Guz6NaHIbDC//wGEhHORwq09wnymdLH5STeTMunqfBUKmKVSxL4CBttjCQJkU6o8WohzKSQyo8w7USnBVw9upMPP/8yzE7+0osLL0eN683YnNDoOZ6GeV5JXJYhgScttvZ05ULbs3cnI756ZkchoHDkufk/RL+tQ06ASg76thKOPY5SUw+HT92LAYwjHc8cH+uTHrl/OW459HHYnBiKsHEwNBo3AI0OXPJ3Au3pxe8mRthVGR7ZyNGhwbizJmTlEdNaZsRESN1LjJoxIAqUI/SNxqUrBO0GhwYzjrmSqa0SbnSMzfaZS6LgMY9bhaXFnP2Tw2+X6NMV1/Vg5aY0vny1enoG+inXHTUBoCY35QP+d1+bTRKgq39j2SnLDmlVrquLDdSD7hs/vLyYhpu340OuTy8OWBO4Vxd3Y6h4eFsBw+NWWct0bfmdhiZUTdpYKW1Mq+eMffCHC7BqsMresiN3NlYh0rD7gJow4AxdxA2KVw9U3hVOfZZApPMRYJfjaK4NoZ8KY3M+UlgQU8KStThPlu5yQRp+ts69Usb+s4IifVS38lVGm71hIvRaVuUR4e2UsfxXNc70eBKu0yc5Rodi2LM0ac5JZu2o/vHxodxkDfiwqvfiA2AthGJrrZKztB0O34X/6p1ouPaaUMH/Z05GoYX5EeBE3xB/TM/kQZkWRBJ+aXIQneupNp2e7Yz5T95q9C7JcPpIOqkaEd4luekqeCLj/nsNNg8M8EZvO2Ry9O7ICTPdBZNuDN5B3oLvXjQDg0O4OncJRgdp96ALto9HUYBKZo91jfXYnV9nn5eiTW3Tdgoi+kJJJWHDVc23kKHbNG/gA9Xh6W29D0Nc4G5DYGJjaR8DvWJL/s562pfwVNdyIIinHqBS21/oY88wEdoUc7RLt7f/YMYyvnut/6Ix6tOqBwdpRF20azBgSEEqS9BipWwGlbEmmpIPZeLo/FD/kaNRb8ybC6RLvZLA6FR8DNnYI4EKDuiQocCUOAwZe7hsFUiIAlG+C2HdzKKoufpYlF0TF6HwlZBcW3WiLokk0DEchSmU0HJYAKcXGGPWioQyZC8JzNRT8sqAIffJTaE983DaxUO17hwHneZHSGdyvOkmUbMd4GJykrPSO9PL1yt2QIf1lMjqJJU8Aq4UYh9UmHoLD9P8M6RVOfdMHYq3FT+RWhE+wqLjOJpasVnx15RlrttsRIABBSNBsHE1dYaJrlWDKBDYGJUQEWaQxXUv2RwGzJ3m/qeLANx4uGFntLGl2VmH/PB2Upd3Tyrk/J4VrW3izI7UM4c9faoQgZ3Ai432z7awfsOvOGQzWpjD6/M9RLob4CJUWMNjgpza6tESbYAJAKUPc5rIPZdq4SyVSLWQUVg3zh04tCUSlKjggYAVFBXeCdBBOfM//GzbbDfZGDpWJKOVSDU134uWonz/m7d/U1ec4hOpafiKQbafvXg0tJH1Mf1NBKweY8Kkf5WQbeUmiwnD7ZJRw4kA7oYXYEA8HbyJocznPT6NcpGh9oqaAzuVybWG0tc6mJieMu5OBr3uHiTAA9P6vLsUvzrz30zat1LcdsJAcx+3LzhNQBTjIR4yD4pdZeXAZDwp8D1yJHDcePqlZifuZXDJM5kca8qN0dzuKKEewGP1CNnkaQ8KkPSkTryfvsdZ+L6jel448L1eOiRd8XNmzfi/nc9Fv1Dk7QW41qv51LtJZH0IJaWVwAp0BJa6YScP3+VZ2/H8HA96WmEIocyNkzQVB+spyzr7aXHjiNlxMKGlUUAq9kmZ8/oIednaKdHb4KphlU9MgKQ6MRwOMziTCTNsdRwaMThJKMo0quU30x8pZ81wnrJ8ofT302C9vnOQtLZWl5ei/n5+fT63bZfveGw0+jIYPKfPJb76OD191MHDeT8wkK2aw/nS10qPxvxU4ZTn1Fnda4gQv2UwzK2V8CN/KnjrJtDb+ock1y3MUpGf9LpgCY5w4Y/+y3Rsvyvxwx/mpOkHhiiPgJi9+qRNwqPS+MawAxgy7UOhSZApk+KrtinvLLzsfyrY6ZMeK94WdrIx3J7y9EpEZqS9CrYSt3IswU29unS4gK6C7nt2orzLz2FbMDHyF8608hVBYDSS18LTPp7alGnfXUdMmihfCcY4Vod4qKGaLmMwKtoWHnWw9/KeV/5vfXifEYNUl3zTNpRQE0BePKiNill3z7i3XW3LM4lNwzmGMWlQrlitCuY77Rj+9q2YyeQ14AGewDcfUAif+rydHz4y+ejFBuAkIXlhTyWXb9pmbs2DqAf5TlTcRObuMHzNyhgC923TaE7FkbbjCABBHc3oXyO9giqpH9xruwf+0Mn1Yh3cXjhD8q2TQXwFwL5VujHs/OcQzmf8MQ7en3/iMnX/2V2XKJVKqqH4eyL3voAAuHcaRpJ4YYBi4fcelFJmDHVmUpW0GGHwMwJQJIJyvkM9yMANsjfJHYCFYWCJ0ggmdb3RG7Z6f7C0yWOf5RlWF9mlkhe70yfwsgFlHje371TZkmQo+KknPzNa/g1GYff9dAFPzw66+nL3624z2mBBesiu6QR5EiG89rS9GT43g4VtgYPZULHlvYUwOQzfFeJ+txsA5/9k2bSQ6WQv1km77a73Md3a2RBvvMhDaWFWy/Ot4a9pJuLh62ubcWtRQQdUGlI3PH0/uHRTALtRcGZg+H8dkO/Kr0ci+RaFZvK3ETX7CvKM4JQypUGlGWtZWgYuYPrMz+Fe6vVDpRSWwz2uzGYwzbQgFsNE2dd/Wf9eMbmdplt00CwNhCsTYRG41tmC9FfLi1udMTEVhSxu6waJdnG6EoXlaUG79rVGzE7Mx/9/a4861is3jDtwFBXBwaiPjwWVxfghc7+ODQ2nFG/jEdgUAQfq1sr8dVnvxQvnnsurty8kGWPDIyUfuS6A/pIoycF9jFcmTToiomwGFyTfG3DinGU7wqNOMHdxtMw0pbJA1z4TgCo4MtHRk6y7+1A+9sy0WA0r/Asv7v8tcvsW2s9TnfhHRgYzAimBnJ+ZT0WUT7Tm93x0pX1uHR9Ocb6KvDjbqw0tuPzX/huXLpwLu44thunj+I54T1duLAC/6OEmsBZMJ2GAx4yWVhQ4vvQ8GBcu3gxFucXtHucx5Oi/iZZOqRlnb1XGuzgsTmjxOflxbwLfsenxuPy5euAm6VYW55Dp3THRz7+48h4Naeid6BfllbWYmx0LPtkBaPoUIwEHxociumbM/TTQSZDCgpWuHYZ8FIUpomgGoWdlE9lJ4eB91G0gifkRsMpeDAvxVC4vG6itlN9BYwad3m+Ctijm+GzrZxRsrcDAKa8KgDj1dfORx3+sr1WTPCREQJolkMYGHEjCgXkO67fAX2N/pSZKjdv3Epwdeb08YwsOSPI/XIWFhYTeE7Dvy4TPjDUn9GVhfnF5CV5UB6wP9wZWN3oopcuaiYwgnEy+lv0gjoGmtPe1JPUz8XZBAxThw4DthxOctfmdbzqDRwCaSZfO8RSPPwVZErgASvTfa5e6/406Huea8TSGTzqqaK7jVyvA8DqKTO+9PJXpSt0z+gpzy/ASt52iNHhHeUfsE77jGL4XOuRQI+yjMQZzXQfJmcS2dZVN2qEl6odO3HtzW9jWAHn1BGzm5FqI9g6ja50Kigx+uUO0zqGKZPQUH3cWlfHtvqeOphPyqszLLUxfku6SIQUZK6j/V5omb5y2JxnSgdParjVUUkbad+kkXk5TulNYGI1qLCl7GIftpHPTZyrXAl2D92GE+HSHIJk856cleM0fm2CAEFbZvR3DbC5vLYDKDEBux2564JPuWa7iwOe2Krk0bZFYc0hG1QpjE3Zm5SO3nXLFiMl6VTyZxnOALSd/I+qRl/K//CQ/SMvFVkrTpa6rvxJCynyAwIm3/n6pyCGiroYTJnTsL+GS+HQsCiwGodEhdkxEr8YVCuoyBYAolERlNhxnNyHMLzLhL6Xw+ua/c7LhgowcmwLr8Lkp5xmhrLI8WyYVWH33dClqy46tU+F4He9K+uvtyHDtI4SeaGOKTcQMjnLiMJeCuxaQ88LxJrAxWtLhOYtY+HLZ/FRr9Rn5e/U37rnY/mg8jAUXwOY6KlLG4fEEjghZKlkOKStdwo6cjiJd+vkeT+/DYKKFGSUivNZTLYJWiswENHybbMfrJ+LTllvmcvfVlB+565Mp4J0KGd4eARDAzjBqBkNMWvfYZ1MdkSJq7CdBmxfmCQqGM2hCZ6d5SAsNPut+qEP6Bv6h37p4X0AMDI46GwbFBqy4fCe1Kanub7QC9LFOoZDMLK56ZokKDwj5ljtBC9eb2NAeS3+sk0Zugek7ABK/OzslD/+4z+NT/2vfxxPfePZePX1s/HQww/G6MQoSlBQUo1qP15vpR6ff7ER//UfXo1nL2zEPXccjbE6gAgln2PgcO3Tr3wr/h//6O/GF1/9XHzlpS/GlauX470PPIF3Vvak0MYmlNqB/xeWM8yZoIIWyTNGdny3noZe/exYrlGr3J0botmHlU7XezE/RW9F2iDkPNlPGXUBwSU/8GwjKCqn3JwShWU+jtGHjW3uauuPxkEtri3txFOv34o/eupW/OFzG/Gvn9uJz720Hrfwoh65fSjadxbimRdeiG9/+/no792PsdoeRo3fZzbi/PkV6oQSk+c6qVPyWqQRdxq4wzXmXzjscPn8+QSBGsXMQRL0wS8FPJcoi8nHOxgpGdFzOjQ7uwdvzYDS8AoY++CTI1MT8Z4f+uGYnl+CpRx+qkRjcTEGAbX9vQB56GXURELJ+qsr8zE5OZn8mbsZuy/UxkbmZjhUIb11ZJaXVhLY2v/Lqw34sugux9zl1bLgWstZUflgpDHc8r/0d8gWDZxDJ4ODgym/Dscq95cu3oqpI0dS/wiOTMR1LyJv0SlKHcUzlJ2yNor3wSF0mzxs7lwVfXbq+KFMWhWQmCA6Oz2TOmwWWrjJ39Bwf2xCR/NTBIrOXDGZUx7chp+MXjjt23q4X5PJvyZb5t5I1DNXbK4CvIwC0RadxtXlpZiYmspoia9c9JJ6GhVx2FMj7fC0IML75EEjHg4/yovSyr5TR0m7HJ7huSnZvFcBln7WZlimUuwwV+Yc8UUA4zBWOpr8CWpzyE9eaekSnm07+JJDRJZjTlU6yLUeFUSueNu2uRRzl18GoKB71DvwT5W6WX+Buqs7y6fmGpUhCJ9dIj3yDy3nUfIon6iPfcYXqqmWok0A4OQ7dTfPMfrsq/Uc/3JIXrXLT96jo552T1opt83rvMbds/2Odkh9IQwwt0l7pA1JHZGARr0tOPQ23RnAIf+/lUDLH5emTDm7a3VlKxor8BWO3fY65aIXOvdp3253tO3gKO7x2fVRcD6MmOwnQCkH4sB/fE5EUegvHQSGludLOXKEQwa2r73SoXIBinZMe5C2SQZvPuOR9/9s3vtOXv8BOSafSmZ9e50MO1hkiWJFADdBaY21JdD+VnaGhrgVHbHrNLI5rJNPgxDZSaWjrLtREd8LeCgdJzPaaSoNUbTC3WOYmHczlNPo8S7DJ0DB2rn4mqBEz60FXCSqSiQZh2f7Kkaccjk0LsmMzbJVZIYxXZ/Bw+V6C+AQIZZhpTK214wMJXMKrmh5s8N8dr54noJte3Gmowb9RO80LYVBgdYrp+S3lJj0TVp5kfcpBJxLGkqT8thyjULAK0ESZXqLv1m+71xR6kIbCxDkOs7Cd7GKAr2Iwmsg4Hpp7hw6DDAZGBxOg6FnVTY0KwuvmSAqjVQEfRj17F8FDYHJg3YkrWlDF65ltUcw0gkQcXluFH+vWfgYW40oPFIO/1cYBSDtsYoQLa24FonLTUNTaOs4rG213tbfMlWQ0tmogZ+NkuT6IBgiapWrlf7LT30mZudcvyFicmoyPvbDH8p6a5hqVTy7zr74h5+7Gr/3b27FSqMac8t7MYs399id49HTRh+j9B2G/OrzX4ivv/Gl2OreoOzd6OsajPc/+GRRuPa9golhfvUP/ize/ORnY3BkKPpPHqZc1UyzzshB0p6m7+x3xNlb2/GVVxfiy6+uxjPnNuLS/H7MLG3HjcXtmG9ELOHNLGLHFxptsbRhXwHYUBr2t+PxGbmjY32mK5IK9le47nMvzMT/8MWF+F++Mh9/8NTl+Py3r8VrNzpiYWsEEGSf7cThwe146GjElQtvxDee+hb9RpvqGMuOvZgY642b02tx6bKLkHWlspTn0tBQjkYnN3aEJ8cnx5O3r166nAbS4QqVl8MZKid5rPSwmI3+wRO3D9sc4ukU1EV0Y2yXl9Zyem4VvvqZn/vpeNcj747uvqFYBDz0j4zkjKK2jUYcH6nGSO9BnIG2LpffPzRC7Tri1q2ZGBtzRgwGGJl03525+Xn6qmyNrwHTuxYg2pZNjLT7KmmgHBYwYXhj000G29MZUfaVzZRbmEcZUi/0Y4ydlbO6soxMdCVAEZC5xPqFizcBamOZrJiAg/7JaAk002FCbFLWjTSatOi0bKd6amwMvwsanFJ7eGo0VgEEOwCPifHhWFpcSZrPzS/Dw4dTvyVPOdMEXneFVSMNSWvLNEqGgyh4sGzX8xCglahdW5mpw3mTu3UqVhcXYvbmjRifmMgZdupnE3hNks1kXHSe8uzUaunoLByBhHJuDo86QX3ZGsrx5bsRJvWWOqsqv6Dc5FX3u9qEvtJHfeOQdr1ey+iFakEayGcaNGfmZMI5B19ThgQP2S/NYxAnamDQacPbMTU6GF27y7F6/Y2owHk96NoqfCYw6a1gE/ju7DlfqYF8pv0LrRzay7WAqK/1VyenY6gu5shoBnSxTYJcQZIRQXmo1e7UURz2hyXY5wlCvNc+oxHKkT9rs7pwsDuxYfJamcigjeJ59IKy4ew866nOzTVSjJAARjrNgUNfJoiiW7eNcuxxT+pQgAggw6Gag234b5v673rQD53ocqNU3N91gB0H3AhwaG0c7Po/fzQ0v1O2/Wxd5SV5J3UO31MXUCdbab0zT5JD2hQ9Z625xPamXc1v8fAPApi8+PQfIMx2EqVIcM4pYHqmKh09C5nYKiUTUTmRnxfmzJJkUhAvjE0PloVtOAx9e4+gwY7NcBHX51g7nzOEJCixI2m84//0Hb8VBskQOrzm3O32bjqQd++jOAhC4Txcglonv7aYyFdBuwWIGCGxvrahjCm7twxAJAW6+eJjAip+a3WAzGH4z7onA/JOaWmvMpJh4/jPYRyZSeEwt0SQVxiRd67VG0uB4CEeAvOkB4IkMncMNMvwWRzeZ/uzTBuneU+D78sa+J0HW0eNO2dF3dbPHCfrvrnTFhcXlmJxeT03WutEUMbHJjCs4xiJPuholKQoB0GKQur016Fhp9mqaGwndczwt0DRsWxXYGxD2biglJ5JG4yL90IfyTpS3LpmfYwa7LtnTlusre/GyppRKgQNI+zw2ZaJy5Rh5ryeHR2ZyjBnWiE0uYCa4WgMnt7pHsZKoKxRfO3Vc/GVr36bUlB01PHue26LD374/QlYHTpzQ6o3b23E//iHZ1HcfZyjRlTuymwj3Gr8wdsHogupX0f5f/2FL8er178rp1j1OD5+Ot5zz/vTs7BaW3Oz8dI/+1dx+Q/+XexdnYv5K9di+Pbj0TUygDeOAtVQceFBx36srHfFp752M373M1fjSy814vVLO3H2yl5853wjvvHyanzpxYX4/Hfm47PPzsSnvzkd//qp6fhXX78Vf/C1mfiDb8zFV19ahNZdcXqqxnMxok0PVGPzZy/MxX/zmcW4ODsQSw2TODfhXxRPVx98gkKXP/YW4/bJ3ThaXYznvvksBnI1evtq0Utft/GsgXpbvHH+Vswv4aEhcwpbJlrTVxooDVwPhkS+GB4dwdPaiVvXb6RH7vCTvKBB1mNHreX1RncE83vbRkwgMsceCrRjYCRG730ouuqDsTZzC3CyHcvr6/GejzwZ6/T5OsbQhb7mZmZie2EudpcXUbQbgKeBODo1EucuXoSpemJxdiEGBvox+mWmS4M+U3ZV6I3VteQ5cy4yCiW/drjR3kGuBozkU5/dnE0Eq6FjYFZlHCbcwqALaFymXp1iBEM+X14EVNBWed/N7Rxieu2NizE0Mpr6KXPgkDV/E1SoKwQH5qllXfh9k3pqoNPwwYsOzTjldfIwwAR57IBGE5OAs2WXz2+P19+8kMBHjz9za+B71+JwxpW6wFl0TgpwAbliyDpz2GWtQRsEILQveRWZEThpUBxKWYc+q3PzceTIsRgcxSEBGKSBRk4EUQ7F6AAof+rJ7GNBHW2voRNcZ0S7YI6LfKIuciipZlIsz1eouqs+E5qnI4duqAKQ+VOb5WxGFEMZKnBzwJ1srwBSB8S8vZwhxb3mNTnE4fCBMr1O2wb6h6B/f4K0eg+0Xr4ZazfOhnmj3Rjz3LxO4wlgkyZF56aiTp6wbwRRtjn1L+UJfDIXDWDiTEuTUF051THnXJm7+Zt2UCDh96JxdYl0nKgjfOVnFXluxUAfpR3i2ZaT9jD1Jv2APUgnVbCDLTGamgad2x0yqVZ6AVe9JUnVCMce5UGCfXdQ34CDt7C1ANV9wIUjpeqljn1AWbsLtgHK2ng38Zc21pCRBGgCFHkJfhXMWrZ0MDJuHl0BIdKq2B77Tb6V9sX+OXwnkHTatrlEtAla5ZIHtFFHOAWKVwIV2vHwf8RQDpT7818HFQhLB7nCpUPiuy5FDwU2tjdjbbOBkVMJIpAQtIASugbqYeZj8wCPZJ8jtvgDheOhHSD/Yf5ZF9e7S2IbaiwBR5lW58qvhvc8VDiet3/TYnfRwdzXVoEA3Xw34ozz2lk9QKCgl5n5EKiE+UtEx2QyellaZickyIGQ8AjnuZbrFQo3vUrQgYAJhsqqs6BuDuuUDISgJOLlkEHl80TGVFDGLkKvwvF7EQS/t7wGy7TLZNAs3v9aL5UiHZ/X+SsXtrwD2+Mr7/Pg2oMdDAj0phYJQDLED1kcVzXpy6TOVhkyT66sqOKBBoY2ndrcRhu2uO/mNAZpfjZDtHoJjqPX8KRrfV3Ri8Gq93dgjBwGAex07ke1tz0GB7ticKiNI2LI90HH+gNvyPAo9G6BJepmYxTffcDc5k5HLK3u4wluxwxgYHZ2LWamF2N2ZgGDADqxHSghVzJ1hc1cqwEAkgmvgmD6VMXi8M0+0uj4JjcVQaI9MzPz9Ccl2R/08+TkFPVROcK72+4+i0Fu24iHjtcRohXK2UxE5CqMn/rijfiTp2ZjDSU+vzwT12YupcDFvp5jRF9tGOGVtrsxf+58fOu//cdx5Q++FJ0b9Bu8sPL65Tj3xadTCZpPbaa9nvTGfk/8/hevxD/6/GxMLxk276Nj+rkOBkYYdqOGwemjrd0xv9gW0/MRNxYiri9W4tpiZ1yab48vv7wT//nvvxF/8vwCZXWGaxSoBl+7vhb/4Au3YmVjgue5row05FBooIOarB0JnBrYjiP9u/Glf/vNePq589CkN0PgRn/aMPKNBt780noO1bT42RC7sy80sq3pnNK5t6c3Dbd8XYaa4EL5HJ53KnUqdRUyrdvbWk/DWKkOREeVtmM0OobGYrd/NAYffCR6jx2jvnsApeXYgbbXZ+aox0quUbG6ts6zVNBOx4dv8PBr6IGOnY3YXF1CObpadE/qHvk8c0ZU/MoqusSp2IbD3QPKnVyXVpbgG/UVYHjFtVvMeejiuu2yDwxy4q7JCk46VXxwJoNRRe/bWHc6MI1KOWxPvaeTYL7A9RvXAYSNHGKwHi5qZ9mq2HTMeGm8HQrSCJjH0RoGs84mDzsraMnND7lP3WM99wVpgIZcdRbZ0KBZl4wmQS8Ttzcx1DpJowijfTo5NgavAqZ4pkZaYzQyPJaGxwiIttbom/v7aByNoNge+daysEIxOjyaQMKJDtLIyJhgZRmaubKrfW7ujG21brn6sxEQ9KZgxKmkglPzdIyuCNKtuzIpWJVf1LUu6qdD6Cw1HcQyBF8iLT7H56tvc1YQZZhDJSDMoQN4wX3HHBrWSRZE2Va/lyTpoo9TF3CkM0i/pnqlbOksjdX7u+pe6iuNBV+qLeXLZd07HUbs5l6DOug21FjaImfM7GG/PFziXaun7dszg5Sy5KFCV5lG1cbzKcNor75OGnHenSFUraBzu9yPBvvX2R393bUY7OmLvs4aPN8bPQfQdQ+bdIBzsA+PHXDsQ5sdKrVJ+3a6uK4WA931GOrtixGA/SC0H1SXo/eNHPWZ/NvkTyNQykgFUOd6Qzqn7qXT1a1TCViBftJNYhX6cDRppZ3SUVTHO8zchp7zUoGltsphxTIrFho1Qco7fWny/9xXAWoYTTphhw5wA6H15rG5X8Y5Ey1x8AnQshMbuxuxtrMeq3k0YmFrLea3UDa7jVjaBanvY2AAJQd0uhEPl40WRbaQZMkZgaEAQ6Ix+o3eg2HwzDuqdDjGsguvvMuN3fDQuzm6ON/pKncIWolGiMp5hgaYPxkzwYKHrcaKyzAKitf7e6JHDTgdVqbHuXSyS+LTubXeFDyXn/YwtGodfZYApAUa3v5sGRhkD/8wthkK83RexzUIR+t7CfeVIwESHSwjJyPAzM1LkQz6AyZpvfJajrQCvPTmRPCGID1Zok4OG+lNGbp0PYHuGKqiMFQmQ8Nc3xYLeE9GH7IO3AnZEoj0QFeBiNMxBQA+ncdBI2c6qHSlnZEcwYhltl62lQOEtE39N7fbw204FpZ2ML7bAJPNmJ5ZBkgsxjye7+ytW3HTWR7TN3OBNHNGTApUCDIxjvqL5vVmzWdynQoanuVm21D25tJMA3AED77si8OHBSYocI2UU89RqtX29fip947EmUMokJ0V7mtASBdm243f+5Pz8dSb8CpG5sb8VfqlzHrp2O2IiepQHKxsxNVvfjue/+/+cSx94zvZv5u0c4O6xthgDJ85juHgM0JM4wGNPfHUd5biX39jAboOUjc8TFHL/g7lYrjwdvJQmSW9vK3QWZDh2hVoBJ6zF4tLlfh7f3Ixri6iPNp6wByd8eVvLwBc6gCKLp63GpWD+Tg91Rbvvms4/sIHj8Rv/PBk/NWP1OJXH4H+F5+Nr3zt2zE9ux9nL5nlDx+jxFzSXSS1tSnPFUYqMoGs0KnOqCnelV4VjMU58xAgfxoNjWg6EfyusVT365WnggJcTh09Ex/86V+MOx97H44ExquvD9nsjL6x8ahhRKNjLwYG+wFAvQkqK4asjaqpwCmuWnOYCIO8sROvvPgSPDILHxUgoyS4YJg5b0Y9lU29OaspoHKNEjqRtpThlS34ymFgZc6ZMUYVbHFGtqC5QMNZNrkjt4YLMGtCqsZOg67MypO50i7v6hRBiIDE8kx+zcgcgC/3GaIi5pK5wrBlZlSU57h2UB/yZ3frRO3CM9ZhfGIso1DLgCh3H1bWBRjF0aEpfF9v4BQiTOYCOOxgXsZwf3+MDA1m+zU8R48cianx8aijt/qgd5lVVwUElOEYh1D6ASauY+TyCqu0wWiOs33MKTFyI2FUWa5ZZLKxM5Jq/X3wDAaU9gwAsmyzfd+Xw70SSG1b2ucy+36WNka2nPlijqDtyOjSLvSGVkZ4nFbtxT7D+ulKagj9nLKPDtHjF1jl7BxYtp3er/HZPK8EJanP6Seul2/V7/a5r3xvnsvhE+jpcJLDcvLy2uoaxrY4pwJVV+rNHA+MLiILKKEUbNBuOzTqAMQ4jbcL3nEPmk7khvd9HWf0kdEdoyc2yL+MUmBf1EfWw+m5RjmMgPju4dpXDtt0O9GAAnvaoSvv1bZK1HE4uvc7MwIy2N0fo7WRGKkOR18Htggw0s97rYP3CsANp6Gf/umr9UQ/zmW9XqEvSiTL1bUTSDbBnzlxHdgxlzgAs3JOoG+03CiK0U/tcnHwWuDOvlBPOVPKXaddWVrn37PGj4yE2c7kHfizSf53/Pq+QznfevaTVEOR1cDQYSBblzXepPNyiMCSYWLNkIubIWKxfbDN7wg9Fd5AWRhiXc97/L6ZYMaX88xb4SQbLBPborcMOEykgRTlSjj6KpfmdXzOfTQELu6aqB2SATIhKHWZnWxEg2sgqkyoZyAoUXbylQTDoKIoFHoBSXZGE8ColD0cejGEmt99R1BSWPie9Kf9KZC8fG99Lu1Aianw6KBOFH+1KWSGC3MNE0ET1yeqt/3Ne+3YEgEozFwOhYwfuaSFwC3DiE96uFyrxrOvOJGHbynUXFnATTnv+2pjJ9b2zNQvUygH8IwOHzmOUgZRm0BcLe3L8rIs//fw5P+/V+t81gDewGg0xz5XVvBQl3diaXEjFuZX8QrXUiEYCXFzPfOTtHK5zgeNLB6601tF6qJ0I0kicXiK652eugN/7cGPRoPsH1frdAGxz33uyzE9vZj9qpB97GNPxpGjk/nsrD9GSqXYDx+NjHTHa1cXYn0FfpNxANrr6ztxAcAU7Svx8pt/hpLaSPBhf73/xHuj/YWb8do//0wc3JijH3kkjdVYdE6OxEO/8dMx/MQDSAp8RVka/LXtg/j7n70Yl6/T39RJwNhTj7jv9r44PAaduw1bu5U/XiRAxKRDnihjlXe9NjPlO2B+7l9Y34qHTvfHHZNVgNNK/O4XpmN6bZT6HsSZyf341fdX47d+9ET83PsOxUfuG4h7xgFJSy/GpdeejaX5tejpH8YIdcXyOgZhy/1aXNcB7xsH4sLl2dhyHBpD2tpUskRC9zPxsILCk8/Gx8dyKXrXSBHGKlup6OBvcU3mYWFAVhbmaF9v/NAnfiWqk8fSIFw7fwGDTzvpw+3F5Vg6fzZ2G0tx6vbb4+HHH4/5BQAHlOiCL11DpJ2+r9E3VXRGL8jA5Nbr80uxERgp6jUyOpw8nkMo/JZrbAiSlB/OO9PKhEs91fT0jApyPpcjAAz4DMPUklu+8B4BSc4IoR5GGVXOAvBV6qMxVt68ZnhoKC5fuYWBB3BqEG0/9XBdEI211+VyAzzXXBiZxbVOMp+CvqXoBEcu4DYwUIub125gUPCOMRzuZdNYw8HjOHL0SCwuL+awkF7o2loDOi1GXz/eMcBLkHT40CT8PJh1cNqveQzqtJKsqx6Fh6iPhsR1UpSjai/3j44lCDvgd4c/NGD2pSpY/WQ/qkfUP5lDBF9IrKKv0BH8aGRD3Wi0RHnNBRd5nqBJOhndkCesm3RWto165p4/yKV952/2nX3kd/vFCI7PNTJjn3mvz3OIWQerVsUUcr/75GwtXotNDq+33UX/F53a0qsOGdkYz7d0bwIFyko9yp/8LGBxGwtnzRjxdBp8myMHOAy72DajIyA35Jy6GnVH9kStmRNnPaFdDssoxgiEukDAY/1dQDETSdHB9mWZUOEP8l9ewD2US93Q/qkzjKyYp6ij3Qs/mjvTwyF9jbY4qcIIR66a+5ZzbxSTelCv4vQ7WkBNmrxgPwr2c7jKvtL++TwO+8JD+Ve3pvNB30h3bY/0km4CYsH5HkBaZpZ+SUOa4SuvgfSP/iDWMXn6mX+enWbY0jF+pyW5hbef6YfUnXpZuVcFNHS2QEZRqOiOB4RXARi+Mhyk/jeG4e6F7q3jjoUOP9iat4AOr0JYmZHvdHyZ5w0IgNAKRSLipp30c4bYvZXrUyFB0FbUxXCTPypcyQGUb70lYibXQnCVgcCEW/O5XpuARbAiqOG7POL1do5/Psv6yeAyZEsQfEkTD9dI8eikWNcysV5el2OZdHwyie/N+1r3246sKd/LuVKOR17b/D3LbX73mtKq8r/GOZmD7xoMbuYfjeDMzk5bzK/vo8B6MTq1ODJ5OKcNu0T7wGAf9SqCI4FLjVr3lm+lrNZLZoRhOXZpq89eWd1FmW4BQrZjEQM6P78Yq8vu9tvI1S1dY2NzA68bI7WPsrFdmWyLp5kLvAGWpEupKzyHIXOKpujcqcJOGc4+4S+HF/DQGiiwP/uzL8bysutXtGfC64//+MdieMSpjE3PGO/E6bnSa6y/O0YHq3H24kJsbHLSSAUI2CTc1y+9Boi+BK9uoBTaYmS7NyYvoLC+cTa6VjdhBK5HJrZ4zvBdp+O+v/QzMfTwXTxbHrCP9R/248ridnzyyzMYmgo8rOt1EL/0I8fjb//Fe+KHHh6ODzzYH08+OBpP3DccT9w7HI/dORAP3dYXD5/pj/tuG8icF/n4xizgTZ9kfyfec0897jtWje+en4tPPo3S3zMSsxE//e6e+KlHumK0Dw8Jj25zcyVef+WleObbz8QaNBkGXIxP1mN4bDBmlrdjaW0/6j37uflgY3kuLt6cQ4blUbxQaU+fmIOlo2CuUVczejgGMLl2+UoqTHo+Fb70lgVTcVHP1YWF2FoFcNz3SEzddnfOQmpgXC++8nLs6mVtrcfSlSt8XqEv2uJdjz4WJ++7O25cnY52eNKIpCF/t1SIzUYMdeAdYxw0zm9en4397nrWawSDb2RT/vFSZ8a0hj3kfYGuETf1l4BXPWF0pfBvGfLzYy6U13zfNEKCrKIicqjB6Gkvxn5tZTkjBQ7pHqD/jEScO3ctBoaHUl6c1Zb9zo1u2yD9pJAG1wTSXKEXPagh5zT1QwbnFjIBeXR0KK5evhzuh+Ndts3hLPcrkt5Lqyscq7lBnXvkaNzHxoapm5HCnbj9thMxzjN68YrlY1Wqw3ADNWfW6SCURH5XTJ2EZqvLtKV/ILpr9QI2lD+MnGBBeuzSvqQhVFDOHALwnEu95xo3/JZD2tBPva3RlKKCCQ27ZSubPsPne97NBQWG/ThBApAciuVPDeXzUzfyHOnvM+y/Fl9ZVgJCzuskG8Ee6nMWj5EUQOPcpdhZvpEGWH60Xz3SftC2kiNT6pHDj7wXXao+L5/98/pMR4BfM9XAYeke9J7REgCJawXpfFsHrkBeoBfPMz6SnYpycdqt/sU+TpmgVMIY1RYcyxt2jhjE5fGtno6rOSUJyjhSpqhTLlrK9a3IUjrIHNoknXmBvvSSvtoqZUawIb+Zi5nDkbYN+rg3TtpKeKEMvVpv68JvHPlcnidgy6UiuCaBD4dDs6Vs6cczpZRkpc70mK3mMYV+vpS5Yqv5jesfef8PAJh865n/BWYy0oG3itBviSQhsEhOtGYHU3qiLt5KhagMVVPuM2wN6Up0BDDS09H91uF3IyaGDm1SMiIPSaZCGRv6M5yXzMjn3IRJBC7TgNJk+tZQhwRNdGpnQES5AdBMx1gn0bfKommouU7C2mkCoMwAb3ZuRkmSqekUBY/O8LvvBdjQLAQxuY1/OSc/7yngxZdtV9gUXodWqLxDkqBcn8ezbC+HnZn3UjnrkvfaqZw3qTE739ub5SWTSSm5298922xLXsN7ASl5OZc0USznst2cFix5zcFBZ0wDHAxDGQYeGx3PkOvg0AhgpRo7Wy7CpDFUuTQFiL6E3Fm8G80JRJzO68iF642srm0DCgAiixu8N2IB79fpjytLSzljYnV1Ge/OfJGyWqvTe6VNRrbw0t3V1PUtnDq7i7LNUC6097W7Z4QOaRfZqsyUWBvUEgyE4Ob0THz2s1/CCy1j+xMTw/FjP/4RPMOyQJfGotpTR/l3Ysx66I+eODZRRUH3xOtXGrFlogjo2r/dNoxn51ZUYjlGNyJOzNfj2K2Ivl36kH7O2WQogUMffCTu+OUfizg6EtvyO9JuToMy7yyU8zd24tPfXIR3MUbyUU/EX/74sbjvMPyA4hvs2o3h2kGM13nEcGecGOuMM4cqce/JvoyMnDlRiwsLO/HqeafJ0lLI8ZEHhuPBIz3x2tXN+OzzeP2cPNidw6O/Fnce7Y9D44AZyr9w4VI8/9x3wo3fjIoJvl21cXS4FhUM4NWbK4Fuj/G+PfpsOm7OawgxAPDoAfIkXUsYWrnAEzNqwv1DI0Nx+dJFaFCUqDKguio8Jt9sxsqcm/D1x9E774t16GoUbndvI9bhBQFKRrDkWUju8NYHPvzBGDo0EZfPX8kdbcdGRzLnQJotzC/E2toKdO+MF14/H+dml2K3szfrOD41VhQmtJFXNre3kudKLgEGme85GwTZQRzToCuXKveBfgC4JM36O+RQSx1nDketr8b9OgyuElvPcLgLt7kysucFye6bc/bClRgcHg2HfDXYTqs3p2JjU/Csc+L9gxgXdBj8q67JJGHqvGTEaHEpDh+eBEzRTmhmNEqHwPrcvH4rgXp9oD+HrjTq7hasLEofeRiJBFAoA/tx6/qVWJ6fjsbSXMxfvxRzV8/H7OWzMX/59Zi9fpUntsPrZbjHyNPY5KE0Yg41JZig/kYiTLB18bjVhrOGzP9ZzborY+pbo0Fqqz5AmnJlW9SVXpsGnso7HO41afQhYgIAD/rQz2try0kTf3NYQD3ld58jb0hf9WlJeLe/upvAQmPfXIm2pxNdgh7ZBfTNX47t1VuFtpSR/MifYCrrZP9bCu9pRKlj0RzJJnku+RflZhSEGqAPXOAMx6kTO5SjAOgt9JB2CKsTO+ii1O88JzdthV33dgAwLmCoflBn5q/qTOqS0RH1VqmH9VK28ndkKdcDgc5pW7U7vHMbfMTvKVu++N8yk5bF1uWIAnpBB1xAUiaIcPjZ33XmK7Qb+SipEXALbdzLdVRoB3T3sbnYnPURnGgXOUo6RLOeEiqL195BZ4EMdUl68qfNypw8bRr1b/H6A4//TNb8nby+LzD5ytd+H+HGM2yGZzWAGlgTo5yzn4oLIujVmUBjgySGS9e7n04P4KOGB+Rqe668Z2JPN785PakDhZVAgEZlFAQC50wXicBn0blhVr1lk6/Khm12POd5V0i0kgcg2Uy21FhBdMNs0lBwYx8m6rfz+FOQEjDxp6HPqEWLWfnL3s+O5xtHC3l7qITzaT7Df3SEwuNv+Xxu8+WbYb0cp20qtw5RL9dVbK9Myf0tgUkBzkfKzHzI58mYpW5eZ/34xO9Z+Xx5bf7GNXlf8zxfynVWknMtlraCemleaoErG6L+rujHq1IoDBe6nskufbO1ifBBY4dHdo0yYJDBpCjtfX4zpOqMC9ccAZA0BCSAkaUGBm4pljAMy0sLuU7C5vpaKkFXcCwL8/CuwbGDOFwqO1echUcqKHeXAVfA9nE5MumVexRqV/Ys6yeU5LRsd1KutN3rz755Ib70xadRHCr2jjhx4lD8xE8BTDCo7sA5goFYfuHVWPnGS9Fxcymqjc2o4p2dGqT8RsQrs+vF4NmXlbXorm/HGAD45Fx7HNqoxETU04uRL7vHR+Lev/BjceJnPxz7QxgxaKaXnbMaVMpG4GjPa5c34jPPLaAADN+3RV+tEr/wocNxaJCvgDo37ZNNuDv7pd18HeRrcasjnnp1Pv7Bn16Irzzvku/8TnO7O3bjJx8fiVNjgDUMypdemI9lvPrYXomFtY74zmV3x8WYAar+5LNfiRvzyzE20leUjB4VyEgQ7tT6ra1G9PXuxdTwViytzMf0dAEm+zCsidH8n8bK61s7TAtMBjHoThVW3py95nV6cCpKQ7src3OZkHnq/ndFbfxw7MCfh44djvvvuycjXudfe73ZdwoGgIf2fvhjH4qJqcm4dP5i9A8NRxce8RbPst5IUly+uRCvnb8K0JuLg56+XNtDeRybHMthApWlQxjyugupafwEv4Je5VWHRkfG8xpZZbB4nvzOnzkF8pSG0FWE9frkMMPbrovkomdLCwvRA+igk/J5gwCGF196I/qGhwFrw9yrvnIoziTw3qSNHrzG3lfOjKH9zlax9QImE3QnxoZzyXuHN4dHh2MDvtxBXm7emoneAdcVqsXc3GIO+xiJVme5E3elh3qsLsYrX/u3cev178TC+Rdi7erZ2Jy+Gvvzt6KD3/owrR3bAFP0ztLKZnQBFl0fxvV8pg5NZbKr/GcEVz3VW+sphgr6OCvJl6uuqrsEHrZPYGeuh8MqJhGbXG6DjKabIGvbWno1dRzf1ZMZTeKLdG+sraUsuwKrEw+4NA2x0/KT36hjRpigae4JRNnWwSULlJPcDgRju4iucSmJveXLsbuxiH5V56MT0GUOE9nnNiydKN5LMjt8IPfwIKMeyrMPVa+oNQUc5kpu5SJnm/SR+SbmvO3S7/AH/eDidznMqR3CHhlVPXBncLrfWZi2O51OG5Y04NnwoXVXI1PNbLMVdWkCf3BoRBoZ2ROgeYF6XKdcukh3+TIlzmdz5I7CFoHeOABkODlFPaF+T3AuYHF3YY4cQXA4h0fvtdOWdnTqgUPizaFMny8FuF+wmfXmyP5uAq1sg4+3P9WTvKufs16+5z1oM96VHYeV7n7kJ230O3p9X2Dyhc/9owQCexCdmifDmFBlSFfUauHUIZwu6OwVG59KEEWlwqniYdRB/WYFO6/dOeZGTzTzuT8BDCPjqgZTODh8Hm2D0Cg+GFPmyqWsW7seHkDgBDA0oIkOUxoEJKnYIQwdkKiO3+xK/6WhlcCUWzhE1cZPfHZcsxXyFflZZjH8Xiq7yicFhLS+Z7sBYckgMJF1pwXJ9BkF8JzgiL89DH23USPolOOfXsMDsnzaaFn+JUND01a4sTwb2tCOVjTJ76X8t99Fw37L51h3j/zVV2EciZqC6vW2kVMLKyhhTh2gNN0sy92FuSCVeg7N7B5wHiFHV+Vn6rq9JVB1LH0LZYoX7Fj4yhrHCp9XcunuTbxLZ9WUha6cTk7bZGb7F9q4Z46btBn+7nN7A7y4XM49ASQVy3aglAA1Kju3Udeo5Vht9l+hk4KXETQE9+mnX4jnn3+FjtKzaos77jgRH/voExmVs+0HKNiX/7+fir2nXov1N67E0gtnY/n512Pthe9G/y280/pwXMcAdQCwP/6e2+N3/sJ740fe/Ugc652MuDAdY/v0X9tuHJnoiyd//UNx8kP3YjQqMQQA6Ye3BdQ71N+pfx0A8HYUzHNvrMUXXwRYtLnYVEcM9bfFz31oKkYgszxg4ncFMGC7D+jj60sH8dnnFuMf/uml+OOvz8WVWyhdZ+/QztihTYcr8SvcP1jdiyEM45vXZ+LV8zehh9qkGqtb1Xj6tbm4cetyXHDl27X9uPvEUPTCS4I/+TUZRQPQtg1gXgYsrceVS9djaZmOlr88oK3K0RwLF+bqrTubSOA6mLkIOZRDC1RG+c7/eo+7WzuxcPN6dPX2xsjJO6O9dyD6AEoDGFhzNL74p38WGy6ShiLnNu/KZcyf/OiHYwOPcmV5PWqDoDb6yzrouacH5ywCcyImDsXUiZPJ84a7xydHU05UpKjP1BcacFcrduaB9XNmVyv6KY/73Ze0kJ/sN/MY3KRUgO7ML3nM6cUOm+gVCsY8J9jM5Emuk/5nz12N4fGx6IV/uSwTSQXC8rmb26WxQ8CMoKwiFwJvlbXnBCbmoIwND6Av22JxaQn90BHzM3M52+TWzZkYmzqUeunWrWmesZ6RCDtwoL8G3Spx4/WX44D7JgBzE0dPxMTxMzE4dTwGpk7EykF3LO9V4vJcI267/2GMbMSVKzdyWYCB0ZFcn8X+Nel1DRnTAGaeATpKo2tERJvptNAh+sS1UQRaJf+mAAz7zuEDh2JUKOod1ZN6RLkUoJiX5CxLl9Jv6aeSzyBTHyQo9Jmed/kJwZqgJ8GhcstV9pMAtIfynYnUzf29ABJn5/X1Iu+N2ejtMBeqN8uzL9SAgkNZVEDiOfWKqQmp75EBXTONsbo1y1G/UbaJrzpCgibr5tpGWxs45zpz2MK9nLIL7+zCpzhubZnIShkG+aBORjyUOd6V84xoU4GMUJkfibwnWKNOOjs5s5LyM/8QoNdKY7AugmVtTup9/qUu5T2/c51Rj+39rZwt6wSVnX34ynfzYfgzj0Aw0uHkEQCKs4jKby47QJ9IFh5l6kVaDZ5JRZrl6Dyhc/Oz11nnFNyULeuo7fPHtEfUyfYLMtMu8fnuR38qr38nr+8LTL702X8MsSkIxWdWdBWAIRMapkliahj4cwOizJdAwHK33RYwEbyoFOgIc0kUVAVdBilAFUJAEBuRTKsktAsueOPZHV00jmeqLDNER4Nl9u5qpSBBbJPXAV+4F/UIc1qnQhQIRh1zfM/l5WHoXToZXk3FwI+JfAUjRoRkRD8XZZu0zmtkhlx/ROa1js3DMjLi4WHbFULf+V7Qqh3FtRy7WxgClHG3wMSOtJkyJM8toKYIRuuZFi6tkrHzGuhGQzW4eXPzWl9Jw+Yrf23Wz3Z7vYzlyyG40m7bUWh+BQ90YRnPSEEFnBjKtr8EAS1w4zNzRdwdwYuRD/M8dhIwrK25ZoJLhRsZaaDk1lEiJhW+PdRmlCYXlWqvABgNeZvX0h+1/qEYHkOpo9w0HBrnBB8cCnJOT9tHMI2Yba1x3lkq1Ns6SR9pwSEZ3Efny1/+ZpzDUMgrKtl3PXhXPPHEo1zSmf28eulazH3u6eikr42sCc66AKqVrYOo0a6Rdurb2xcP3zsY/9XvPBnvvncy7sQI3n3ffdG5gDE9dz3uGN2L9989G+PVV6Prypei/8o3o3br+ajNPB/11dnoGTsd27VR6gavo7C/9vJafOuVLSrcQ6074sih7vilD05GvYO2oSBUAjtt3XFpdis+9bXr8T9++mp87pnVmJlz7L6aYVhBBBoEA9Yef/0TJ+LBw2UYtZM2duytxHfP3oyldXimq5f+xqisuyPuagzi6b9+biWOHuqPsX4NRBmnl64NwOTizC0chf2o1d135jr9iaJFKbo2hTNwBIrmQ2iYclVO/sbHRwH4O3EVYGJUL3mVw2vlqfnZmdhYWY7q4Ej0Yhz7h8Zi+tLFmL9+LV59/vmYvngp+y4TBe04jlGM5Ad/6GOxDk/NTM/nasQZjoY25o/IhzwevjyIar0a44fHMWANFOlenDx1ovCLfEE99PrccLKnUstZZ/KVnrdF6RAYmtbLd7jFyIhRDMWn3gsP0maBTQ4pIHfOpFkHGBvVrdcw4ICUIZNtbTc0dNjlpZfPRt9wmbEin7c8+wQl1MfVY9WVRk2UBcifvC0ocgl9V6wdGxnC8DVibsGVbMcyB6sNXXbz5lxMHj6aRnV5dS0dP2fHaLzbD5DPxnqsLizGiXvuiRX7tnc0Llxbitcu3Iizl6bj1vxaTC8462QvevqQNxyB2bmlOHHX/fAKDib9ah+YB2h0RFpJH/taAwrhM6LiywXoBCC2zURo+7AkRnbmwnMOmZk0axsddhEcmNdi/oN0cFVZaarhNwdIX1JaSOsGfek5h2WMjgsE7Bf3CdoEEBg1Vedv8z2XPoD+rpZbwTYIUGoY3D68//5qVyYnmyenTnEV6w6eazKuxjv1oDoNuUnjHdAQu2H0QbDJR9rZBCLoCCOvRgq4JaPFbnyXa4k4i4Z3V06tILvuxwPUSHujjcqheeijntdVVQ/mYZqDjjNtkLczQZvrDnD4NHu+tCPysV/lpYxe8a3YiKLrlEPXspEvBFdONHEyyvo2TtzuejS2GxntoQVchx6Gl7SNLs1hRMV2u/PwFqBkZxfHkcJtow9PQJQHdkPqUIZ/9lUOG/mByhUbWWxLAZBULGtaAAw1zUiUeTQ/kKGcp7/4z2FWPBcYX89TYtqBGj6HV2SgHYyHRriM6zqFTRBT1iURYWve0p76swdE9ovnDcHbOIls0pEM1IYCqvS0R3dNT0lPjw6UkfmzczoNS1XpdMfNACYyl8pFAmpAdwABmXDq6nZuXOKqeG6Xj6efQ0GOB2Y97OgSRVCgeFASuCy8UxKAFESViP3hb9a/BQR8zw7hX37nsJNUurmIXCdd28Ehzxup2cDo88ykIVdbtmDDMloM6bPsdL3EzL3hu0Ke9KMABdRrEng0Gb718lypk5+tr/URlHgt9eBaKe/LJE2ZfWlpNa7PuoqkkNoVMPFcVK55n95kARQWo/eRK64C8FRE7l5plr9b65s7InCQGW1/Rke8FyPRWUE5d2soBlI59gFI6v2DeOG1yL138A6ti96qCyatA3Qc+jHJ1aEBlbR1Eclm5Kf58pPGUEXTaGzFF774dTzLuSxbVnz8PQ/G6duOc08bdn0vZl6/FNe+9CwgFYXE93wsh3kyziKq7qzFka1GvO/+8XjkI3emEmkz6bKvJ4b5befCl+Lh266h/M5GR+NydK9fjq61c9G5/FJ0LXwb8HI1ameejL0jt8OfJdT+uedX4jtnoWOnhj3intsq8XNPDCNPgteuuLkQ8U+/ejP+2z+8EP/u2UYsrRhKEZXTU+a8oJi6q7vxyJ31+Gs/fjieOI132u0QQXvmhbStL8bpYwOxsH4Q0/NNfthdiSNDB3HnZDVePL8SWwedcfvJweimPQ4duST49elrKNvtwM7GyMhevPTSBRSb5BD46zUXGdDYmDuRi13RP0N49wtzc3j18xid7myTkSujXEbIjJbYZ73Dh2L42Cl+7IjRwVpcP/daXHvjLFcXmZOHM5eF+o6Njcd7PvwkvKqq1iIAAD4wSURBVLQZt24C+qYm6UMT57fwih32MGq3jWGu0ZdlOfgD+E2PfdgdcgUvMLsRhZRf6JoGhT5WP7XkWMdK/aGMyG+e96AjErTpKOi4uJ6IQzFGhdW/6heHO5fn53IGjoZLHnXn3O++djb6h4ejb2CAZwn8fH6ZmWRIfhUQRFOTJ2cAbeo6my9QMdoomBkZcrVVjCGyNzRQj5VF12jpjitXp2NwdCydBXWtU3wXFxdibm4+wY75jB2Az4kjx+Lf/NFn4be+mDh2NI6eOBWHTpyI977//XHfQw/FyPgUurKiGoypE6ejh7oazRhIuTNHrMyuyoiQQ2dcl7M4+CwI0dFymEnZ06DmJoLQSd2Szko6e/sZXcqd3eHZnG7Ne4JPfpNmmaxJeUbKjQCr043OCEa8zL42UuPzdXqcyu1zBTQCJq9zjQ2XNegxdQAn1CUFuqnfQPcu/L2XfGr+lMOZTkv3s0mYB/C+W/9rb0o0QaNd7Jb6Nae6qx1laOoij6Ru1stFZrQnbk7ZWoXVxc96kGn3GxMoKTOuH2WEwDbLB0U/y2vcj+N+gJNhQm0LLCQtkl/U2RTK92ITdZaLXdSZ9OXvCU6UGb4naMFeZnQHvhE4urigkaacCcV9gkD52WiPNtpnbvOujjWvJxdJpV+cvtyJju/tNlHaoVO0LWVnAjDPoWalPTJGvkMf/lP3Zjm0M+XNn7k2HXOu41S2/8H3vPOVX+mJP/+VSUYISa8omkobJdne3InVRZAZXleO5yrUMh2MTK9l9EJwkVtudOHtcFqA4fBKyRqma3tA3BydvUopCrMLY1EpoKTTyHVVoeOa5vokghCjJyrkTkCLz/aZ2VEQwVlBgssdAMhmYzc2VvHoV7dim88HIFuxq0l2VlDFqEeroJShGH+TpAgKnoTTC90TxgWI+gfKplhe7ysVf/ZUYV4PQY3hVvMuXJHTTZhMjzKstgeS322HEXFA+D8ZKHMs8lXu95l2dCpLGRyCZXWyY+10gBsMkEwG0+X1Mkez/PIdQMCRiWMIa363HLlFJuIQlcP70MLQJZTgxNHx/uhJoUV4O1HGfUMpXMsLC3jU07E4exMlsUzbNqExXgZEzi2019cyjOoUXstU4FXgTdKkQDvLpt7bHy7SNOh+PKPjMTo2kStZOibfBzBxKC5RedaXetEey89ZDHir2ypNni/fGVqvwBxwA4fKwkgJgggPmtviEuVcljTReI2NjSRtzI+odvfGkPuC3HkytoZqsVrpiGVqvMKz11xJFc8httdjbPl6TB2sRgXDqHA4w2aLcl7cvBCvHbkeW6PzKLqt5FMugmHgHQBoB0qxswKvIyc9EJfi1WcxvwJTOgQpVTCq/X0ANbDHzMZB/K9fnY//0//nu/E/fOpmXL7OyY5Bnut4Pf0PPap92/G+h/vjv/zV2+P/+ktH4+GprejaW6NNTr3WQM2i5Hfjsdu45pfvjl/+4GDUK0vcvxnza5sxNd4Xx44PxBvXduPSHDwPb+2hjBcX5zGsDYCh+TxLsb5yw2VVMJhOcZXvCq/o+bWAuXR0mFaDbd+kM9Hkw9RkdIarCO+i7DT0+Aaxh4e7vjwfd999V/zKb/xy9I+YWAMvSg1oRCl5r1NaVXrzs3PwE142xgWzQH0db0dfcDisMDgwnCBJfjOi0tdXgyfRG1TaZ+arKUcm2+ZMLvhVj7ucK4uBmeTtpnPKei6wBg+pWK33iguXcU5gJlByV2z5zamcKysNaLWaRlkdZ+i8yKNyh6OGbCur0kxDrPyZy7PWWE2aadRzTRHeV9fW8toB6mH73NvGxch05oxKej+VbuqorvxNHbCBwR6AFqODwwnsdGAunLscDz7yRDz+5IfiznvvifEjk8jbAAYQeT3YjIGxeuYXdfbWY+zYCepOf1K2kQp1RSYxQzfXIrGf3WxPw2U75RNpPCCY4Xvuo8O16iKZRWfKfnLPnw36W2PW2NhMkGL/ClpcSM71XVyN16iHTo36NjkBRpucmsjkYdspX7Vm1QiGcmn9Nbc9ke6FpkZQYWV4Dz2fjtF63Lx1PRZWZmNtcyUaOBd25wH96EaiRi67e7tz2u9uF+0+2IiNNurRAUjpRLjhayM7ghojLR7y1kC9N6dvm7qQC27CO0aV3FW/vz4ITw6kY5VDyrQ1I+DShCNBBAecgR0AIKACdgBSOwCUHcq07J1O7QLl92AbqJdp7NqGErVXR5dn+FKnJXjh3TKSfui9nQ1o3gCYYOt21+D1BlRdR6c2AAZryODqQWyubpcZkUlHt1OAj7HdO5vYlh2eA2J1wCmX8ocXewGLRqaVHcH+GvTNJT/oN5PLTY7OaIh2ifrADtnXaVcdxvZAh+WsW4Dcf8zr+0ZMXnrmD5NJcjgFZWKiTmYQa0jaD6K7VonaYL0k/fW47wG/oeUc0pGmhrNEYbKhtj0PniNj6Rg6BORULBX9PmgS4BaVGsa5lzKNJtIXuRYAQulKmjm9RQAjWPEZ8gSIWOKYqGmorU1DIBjB2IpuNZISXmNmZ4uQXXTLehXAUYTE31USGbrmUHGlAs1OKugzQ1hWSiaRObhbpSowch0XZy2JxsvfJkwJUNDz9vlre5ln4tLNOXTBWWnbQqk+r9CaOkFnO7qAlGxcMqloVCblAu/ItzSgnFNh+LI+MnF+a/6X5dMWP/uH1CZTWdQyxrNxUI3xQ0fjtjN34YWOpfdmsqqKpw1CWyfbLsJ2v5ItjLgKRuYtQz4WBM2lNDStVBxLd98dF9QqkRJD630DruqLEgBk2hb7TK9AL14l43smKsJjOdzEU4tnC71g9PJufQwrt8pyV9xr8cUvPoVnAC04Nz4+Ej/7iZ+Io0ePUS7gEsXSCzg69ui9cfK9D8Wx9zwak4/cH2N33x6Tpyaitn0pBvYXo78XoNkHCLrjdOwD0tS/n33ma/H//vI/jBf3ZqIfjrqrx9wovDz4MSNihYViv/tUtL/r52MP+kmPxm5bfOpLC3H5BgBR9xASTR3ujS1k57/75Pn4J5+djpuzovBa8nB5yDaK8CA+8vBA/PYnzsQvv/9Q3DG2E9W29eYuyf3Q3fVgZjNKZf6Ha7gYRbl9oiOG+/bizWvzsbC4HQ+emcDD74pXzqGEUHhnjvagoBZi+ub1cKO3to6dODS+ice5F999aRZTixJXJqCr07UF5Lk6JGBLRa8BOnr4UFy7ciU305P+DnFq0OXV+RvXUXYYdu4dOn4SfV+JPhT+nbcfo77T8dKLL6f3lnzIs1KO6Od77r8v7rj33rh4/grycxBDkxPpxXfAnw4HSxenMPYBpDIvBH3gsvuG4I26JT8CCoxAOPVd/ldfuKCUCt6XsqP8Cji8z2daZ1d2NRfFIQC9dIGReRMaI+sn4HCIU4dqFVDijsIODfgE1x554+xF+HsE/naHY4AMv5njoiGWf12U0XJdY0WZlH8FBSZQumaOi1oNDlapx0YOTaBSY+bmDEaQvtrYjfHJqQRYc85MaugMbMXE+FgM9tN/Dg3QVts+dexo9PRX4/y5c7FGH+9QnsnjufEfIGNzczcOHz4FYBnOiG0XOknwkUCP+klXh6zMhbHf/Wx7BRLqRTRg6k4Blo6E0ZDW/jtGFgRSgqZ0gGindHTRMg1oGdalvOY1w0MD0Y1j0IMBdJVUdUiqLp7v87gph5ZcZj83Z8Qw6gCrwwRlOh0mkeu47GBUzdlZmnbm0esJnNbWlmhHI2fRrPO+jGO1srEQq9tLsbqLcd7nPkCCQxaZItDlHk/wMryfaQbINWo67RviznfaJH34Xd0tiLLMnNLL4RR0G+AbjJaBTodCfN/jWTqo2oB9DlmehqQMtEOD3TZ0n/YCnaBDq12VZvKRPFucaO1A+S6ZBMl72/SIk0BUUJwsto1rzL88QL8eALp5pwJcQxnQ2D4yQTnXTnFKMxX0eiM/A9W+XBnWFWiN/DiF2ZyZLTwMQadOdzr/2EFlChbgu/U1GVtbRmOpt3/SwmdTo+SNex/7CWr9zl7fF5h899k/TEKmJNJBQASICqrthrmr7dHdBxqtajioCL/r3YpqFUqTOjUw2Vncl3X3cNhH5USnOWXJvJB2kSMApR0F69EBihSIZOgNJSMBDijXlfhcdc/dGc00yrHDjMlDBgXO4SYVK4eMZGcmuuQKj8xmtsMp37p4Vo9HYheDjo0AtHidxqWE1KgDgpZMkMTwxf1ezD/uBJRwiOapr5nOWxiuncCD8lcY0m5qw0vu2gP4UEfrkB0pGah3YUKfXeqawzrWh2/lLOQRzHiNTedNzysBCIqOJ+Vv6cF4r/c0nycXiW3yI+8p/Hjvtjcf5IyRnsE4eeYODOexHHpxLNeXK1i2o8ylcMnRQYgyFwfABU0SlPhsawBDG9XInYl78SY46n2DGMd+3l1FtxNQAlCteG2pmxslury5OQOGx81fsIHyTwHC1AHg4fBa0ohD8Oa9fhfUqVxfePG1+Oa3XkCBaMg64+SpY/GJn/3JXEnTaaCtvR0qQ0NRPzQatZNHYuiuk3HsviNxout8HNn8bJwcuxJTR3fi2Y3J+Dvf3os/eGElPv3c2fgXzz4bF9Zejc3O5biKwTnafzJOn/lA7FQOU9RU7HWNxW774dibfDy67vlYdNJel8te2TyIT35hLm7OoSCoJ0wLENmKL35rKa7cgObtZcXWZEQASVfPVnzokf7423/5dPyVHz0ct405fu2y320xNjqQXqse1eL8DAobYMBtetjSJCNxG2sx3L2DAduMV67uAjC747HbB+LsleWYwUM6VN+O5YuvwkcdOBNDsbI8EycBM0ZdnnvxKkqyJ0G7/Jgy1OsQXAHRCWKp6/jYaLx59g2M6kYqdekPByQflGEcwPfwZBy6597owVhfee3leOFb34xnv/r12FgVzAHCk7fgKMp1wYcnPvrBOHXP3fHqG+ejgcIcGhtOXtDoKid6eipmow8lugEvwnsy9fDwYMqnK4fuYqT02ATPGs6UaY4cpuXVCjmrmFugn1NJf59nPkkOWcHnCYZpn3vOyO/9fb3pmTtko0e9srgMmKnHS6+8gXz3RN9Qf64Q6/CXvOowjjzciqAYEdGwa/RNrGzDILQ5REr7R4YHYnFuCVqXNTx2cQo2AEPuZTUIv2psjUKYG6NBNGnVIQ1lyPyOhYUF5K2effT662czeXZjbT2nIzss5eq1vXj4g6PjuWprS//qYBoFUKbtY8+p49R7DuU4vVyAopz9/9o7kyBLs+uun5zz5ZyVmTV2dbWkHjU3kjW15JY12SbkABsDDggcBqSFwCsWhINgAwErFNjeOAK8kYIwRhYYZIfQgCYjGSRBGzVSq8fqquqqrCGHl29+L19O/H7ny5R2VkgRDnJxT9ZXL/N733CHM/zPuefeK19Yp4wE2S9cb70EIidRW7/3fUY83Ila3a8RN6eiUkNVdNndf9UvRwdDuEB7YgTHjqBfU9+qNR1WqmTexOTU5bxPWTfHcRS9b5uKBqZrY9HduhqdnVsJYhrdemy3ORqbsdW6G9vde7GzuxWN3Z1oDVsxAJg4pJJReIeU1PWUzbpnwitAt7fXj/7+LjocnUdZVETuh1TNOpU3Kt2UDjp8aBK7s1IxPLlK7Ah96WcFUGhvyp5ghPpoJ13F3JwTndiMvMEH1tlrlDPBo9cKZDTuORxEO7t2iCDvJIKi05rDbh70ifcJLNwjyDy0qs1pZcTFnB+B3G4f+z2KLnTJDkDJjEvh59CUw1LIOu1gJPpAAKOIJiDROUee8ln0D7ydERPOncwe5T/Kd2xr0iZU9IZ3/AXMynnqW/8hx8NM1EsQgIdoJGNiBuaaptVcitf53nhxKgOXCq/Cg4fpFSjkrklhRdKI8kwZL5Nc7bQEFlw/OuRZ1bNjHGY9RpeCkmRqmcByOCBCZ9JUHLyb5/A/51RKGlIVg571MbAwyYnWPQn3es6ffKasQKP7WYEmx8WOMivcZYnNefH+XFSHTqIK3MT1dLZknWQmTCjX4RGgcHLF24PqAJ8m6nZ8U0V82KMTByh8GMYweXra3C/SNfQF22YbSX5Wgl8JbHUWSubk0/J68rje/p7MAZ1ETCT/56lZ5qr9+eHTe3y0EQsFbnJ2GU/1/lyiHA3Au0Hdek60p9WtmBpQcty/lWDkKyCeZ9huYhplZpRkPhWhkYoZAMnCoiFSDIHJytRZxL/rzB7XSsGIOnXQ2Tx6dxoBQ/WS9XecW4V3AjKtg7+rTDxv9r9h2K9//Vvx3e9fhW+mKNtIPPbYw/HBD72Pa/V603SmIjjxBFQOc53bMf6nn4zxb/921HZfoq4tgMJofH7weHxy+3K8eHcsXqw3ojHmDrTXUZrbcfdwLG5PXIi3/cI/jrUn/36MPPbhGHvDL8T4638+xt/0wYiVixUf8p+7Av/eV5txr4l3iwKg5JTFGRlm3U/Q/zQG1xq5eOuj4/Ebf/ti/JO/dTnefj/txVej8JcbI66uzMT83GR6L1tbGxixTeqwl2DLHAA7yEiT3m0XQzUxV4s/uwnQwZi865GFuLu9FZ3WZiy2b0StfivOXboEZ6LMG9txbg7ZQBE//ew9lKR7lAjcUW54hpmEmrJURatMij5/7ixe+Yui2+RbAbxgyU3muu7zgoc2d+WhOKK+G1dfitb6enS3WykrWWfkwDZeXFkDiM3FzOJyvOOJdydQuntvC9mfjDNnVzMyoAL0nW5DoPCpfOVBeXm7vp3DzEZF9GLNbTBPwPFyjZ/GN/er4TkqbAGBQ7QOcQoc1E/u5yGYFgQ4Q8aIlHRiANVnG5tbuX/O4uJcLkq2uCAwMd9kO1bWluKlqzdjanYp5hcWEvjoHDg8Uzk66DY9YHjBHDKNnr8LXhCf2N7aofMpA9fcvXM3zjn12TyB3UE0G20cnTGA0EJGDdyHx+TyjOgKRtGEyoBrn7hoYQ152wKgvHLzVvLBxr2NytDyvCkcjfsfehjAd5bnGXGYzGEb5aiH7Fku97pJwEHdfa5gL4fu+V0es16CEqeLu0lhbRZDRllUAYIRy+V5oyJKm8Mu9o1RdPsuZRmd4oJwuZ4LPGD7JP+jC82jERQq4/af8qpDwQfPmAagLWVk0CiuoIzuzfKq62o6qe1bAHP3kaJf4W6nwu7hHA6iHZ2DZrT3W9HZ62ZEO51hI/qUSbDo+3xugpp2M4/OAF3EjzraWZ7ynk6Ah+1muTTgDuVlZIVqjgJG3FtOQDI2g44CRI5xfUYhkUXtnltoqANdSRbuyGiJA4NGZqrFzygTbZ4J1vyoS/KTdkn950Ff5JolgiHKZdmUk5xmfQwgBfLVzB+LyrsAGBlpOeBpRlTGcBQBJC5wCsw6zo/RUgj6KRP8m8ncGVzQ5vgdz1NAqK68ZeTPZ1ZASfueJj15O8/5w+9vfNdf9a4fiypL9udQZ78b/YN+DDHQg0ME+MDORngcIxvZQ6jpTIyKKxLKoBp1gYCMZjJOH4VhTorbm59swGaB0WThxoAiShMTnavu0MCe054MwQ07MHmX7xy35BmgygHMo8ekEnJfj328KwGDHkjOyIFBD49nO+zhae6Ncvi3C+S4gWA60zQvve1RSYWdLVdwjvKIZGMS5ube7j4G0/qDni2XgqTCUSAMbe3RKXv7Jo8dRY/y9DAcPera53ezya1/JnDRuSYq7cPPferiuGuVcU25eFYqEOqVCJRDxZuACeWp4pQxZIBErMkE/l1dKzd4jfdk23q/hpi/TzxGD0llnIAiGUbFppEPGBThHh3EQb8Zw36b56LkUd4TUyZsolDpG9cj6Xdb1T42gyq3JBNq+Tnxphy2mXXsNacAz8Xc/FTMLug9Ge2hiWlaw497tNegd4Cid2pxE+XYjH6vnc90K3qHicwWVwKqFWCd8aGQCVRUdu5bhFHDcOZS6VzTbHW5hn5Mlh7Bk3apcjxePEc9Thf9cmdbhRr5jdl7z8XY5z8ek0/9VtT2rqXAqx/29iajvm94eylicDFGehdirE8b73ZiDOE7mAQENW/Ev/jCp2IdgY6LD0Rcfizi1Y/HyNrlNNTO5bcMKaRhxV2UC2M0iuHnE03CNRh1+uCBS2Pxz//eSnz6nz0cH3v/Slx0o0RU+8T4fizPj8bqMu06MYJx6ud+Qk1BCXIgWBA4Ikm0WwWkBzgH8vOtnV14Ubg8GnvI5uXJrbg8cRsvahgXHn0kRpcwdhmRAJy0D6O5g+cpi6Q40M4qbPrUZxveVlFqmHynfK2y0ni5BHYmynI9jQ/PoOwWV+MQL3kXXdC+cQue2wOI8CyBOF5hYDQuvepy/PLf/Uj80kd/Pf7mx/5RrF16MO7c2a5WB1aHwG/ydL3Zjg3OuXGch5ET5YRHWdRU1EZsjKroKbpLsbJ0Al41aM6+kTeVAYcP3MvDpFo95dmZqVg76ywbve4qh8B6aEDMo3JodpxnuKKwslotNXAIUJJPUczHcloNWTibpZZ82obfVNRVAq1gCOBopIEyW3CNhp6uRsqIj0bdXKpGo5U8bi6MS9F7g/VMQIAALS+fyXO3AHvqSw2DDo7930SWBFeWw+n3l+9/IFYAfwsLRiyXY5F7neosa87xfPeucUl928g6DQFx5nEYiRNUpBSlYcNwU/fctmJpiWeeoV413oscUSaHzpRFDan1FHid9Im/G1nwnQJnXpR/u8ZF7odGO1gf22oJwCegy6UojLJwv+U6Q7ltQ/tQvlR3+p08aH8pQ0NXke419GQAguhXHGFTD8YmjezwLnU6ZbA8I2Mw+ih668g+BewN2+hobBefjX4jdnrN2EYfddx8Ul5Qn2a/IU/Yl5yIAe9UPKIT5bPgA6pyOMWnk+/wFXKzP0dpzUMbR+8KQOlv0xVQJCk/Ok2Z2K+90u6NwHM4KVi5tGECIu1SFXmrHEN1c0ZJ0mEDLAH0EjDxOV3jmJ0GpE7jYE5SVq7hvPlWLqo3P4ujOF6L+Sk+ASaTI9PgKdr6YJL+kY8FxN3o9JwdRbvSxra1OkD+y2Xw6eeM5tCgylTuKwRgdoabQ467QyNetButtke5h4LPn4B+ZMTkK1//t9nRueoqL/HQ80xkirF1nLFHRfR+9Rg0UumNpBGl+PYYwkoLJ1MJXGQgl/J1ASUVneHLIUZdJSczamCHJvUAQJyaJcJzeV/Xzxhi9I/2OIen78I2hpK4pTIskJ4ZN2QHmv2sdTBCkEgzL/AU1+ZlNC4/XicjmBubOxfLvNicfc7J6DKf73Bal8opk1wpi3UcUIbeYD8BmBETQ5F2i8KYwkEn+j69djOgjnqHgADHV/F6RMi0i99bNj2HpFRIGFGZgmt5Ct9l6VPhivL9Ow9+UuDyHg7r6bUIS/U955QsXi/J5P6YTKoySa+FthRIdgAL9g+3cp+zrgZpwNz4zLFJQY9lUyE7OyIjLzxjCqBQm12E+ZcRCodt8Kaczk3XU1yYumrvXvcA5nfYxoWY+pnv0EMZGi3p9Vq0p0mVRsTgM8ph+S2LhsN66+mqSBME4S17XmVlctZnP/uluLfRyHtcF+DdT7wt3vrWNyXYyeW4bX8KMQHQrV3/Zox/5eMxc+1zMYlCSihAIx2OTUZn7vH49/V3xXc7V2gDNMs+Qj6JEqw9j2dzj2tMoIt4aeOVOOoM422PvSWmOVc1ru3GD41u+7UBB5/8UjM2m9UaF3Q4h2BzD4O0F7/64Zn4Vx85F3/9rXMB/uArYZ78Wvku6C5vigag6+bNu9GoN9KbTgWPYjK656aEPT1V5KUFKH7qZjc+/acoWxTE268cRmfz+di4ew1AWI8LbnF//lIa2u3NzQQcQ5Sxib9OM913XNowMoc5OZm/Aji1YpbL351N8uILz4Uzbxw2pTbIrSuhIrOGfccBA0vz0d/ciOHOTsqfQ8ACjRQiara0uhpjPN9VTA/gu/PnV2KjsR0vvXwzmt1d2mYxDZtra9jPJmDmEAfylo3MO92N2PyMFQy7vKIyTN3C6+wOIz4nM9jMm1C3aPTTA+QRbt2vYlW2Va7yVA5N0qZVuH4CD3qQPN5qt2J1aTHzNnJrf/Naertx8dK5+P5zVzEg03H+wvnjkp2Aoin4HoWP8VIf+qVlcKhTAyNYxrbF/AKyg2Gpb9VTTbYBY2DfePb7L/Gw8VhaWc7328cykc6ERs3l6JXrPZ6/uVlH49AWZ1czP8aVZl3Gfn5hPsyNWTt/IeaXV1PGTZh0xkwX+WvV69Fo7uT05CFyoh4xqd1ms+y2X+7F4tBUyp0RNc7RNoKuKYCYAMkEXUGC7en07iqJFplxWIOKV5vr6VSgb9CP9tsM+kGjLOiwvQR0GclSb6nPkIHcUwZamJ/PKJDPnJurUT88HcES+lWAMezdjsbGMxh2bAbA1+H0Q6Mo3u6zKLP6xz7INAN1DI7uDxwsyiQf5F5vPFcyWuSGeraDQEQb4YKdkw7X8DgNts9Wl07OcO0s7cV3jgDYMcmTHDkhYR+gxLXyoukIVkvAdIR9Ge71MirvDCEskV3M7bznePZP6mlOpnObz6vezWX5vOQtimK+2w+nIo9nnbXF8rKjCOmE0qZGRtxrx+1RpkdxbniHS4Hk0h/Ytpy1WrErB30y7tpjXE/fmO9ltF8e94K0Kx60qX1vH+YWLJxytOHk67c88ePPyvmRwOSLX/s3vNCX8n7+U1DtDEGJkYpUjF2RI4VNTYqCp5B6GDRRHgqgY7s5J11gwzPc3M+w327fzGrXpzDECRIHwx3uqzAPc2bNwd4YjMfzUPLwUi5sYxh57AD0DJjZ5T2iM39yqiovMyGPUmTkxihElaRjBehD3qNnbHnk1Vz6HHY2vHeEl2oyrkMvuYoezJjz3WEIgRF/UhcBkqtDehwARvhEKZutbGcobDZD5pBQe02MQwcqvQODALtHUUPhTMMwcqHJU3aw5a9CeBhbzllcD5kghQCyH+RvvdeTc1ai6h8NXnUPt/iPtrCGvsan2G+yGn9za/aN19tSGhTurzfwGpq99ATMiHfc3gQ5Q732qYBIIKCRceaC00VrM/MoKXNJ9GyqoZtpN1pE8NS09r2gdY969/sHIPJONHa2o91qRE+F2z2eakw7O4yj8Akqf+CJUAXBWSbkoSxODuuksGtId5rN+OM//iIKulldiwD93M++L974xkezjgIpp42O9ZtR+7P/FlNf+njMbvwv8KeMYDKioBlkcOX9sfXO34jf+d5a3G3OZjsrbD/3xGviw29biqevPgX/6s2jqPCCXrh5NT2PNz30+lw00LC8DZy7B3PvDjz8777cjq2264vY6PT9bD/+yk9PxG9+dDU+8t75uG/OnrEXqnvSM+P3BGV8tjDUd+9uwmuoXOWt5/b88AffGY0bDg+j2dmNq+vN+NJ37sVn/vcWhqwXr19ux+VaM+7c28RozMbrH3kw1lZWkj82727Qr72cAbRdvxeLa7W49soW/Evbcs4ZdiZ+285678qPym5h0aTF8bh+7WWqQjmTV4XWTiftxSiGagoj0rp7L3obd6mz9fEfnEeZZxbWuGc86nfuxbXvPxPXn/ludOsb8eST74p721tx9cVbXDsLUDkTS8sL2c7OxtGQtzuCs1tZb/nDHWkdlpiZcYimlsMIyrTb5puLYvuptDOawjtzbxEjb/S1EVeHBXy+AMF9fCyrkQl7w7wIeY9fcyl4jeraGQACQEs50GDLs2cvnI1r19fpo2E89MhD0Wg0KF8l++ZNCaId+nRISYCvZysgUg86w6cJCFkG8IzyzA5/zwLomzt1jOEYbXw71s5dTGPn0vDOeFEWHb7yHt+RieI8q9ni2TNVBNFhIhOC9XKtj3rv3MVL9K0LzXWjTzvuNBuxvr4ed2/fpMx15HuAY1BN0Tda5wZ/ggC1l41glNL2lAeUS71nuVMwaH3dn0eP3CiIOscZLAlcALG5Dgq84t/eo8bxeod59PjTePONQFBwaFsr13klz3LBNEGPK80KntZcRwaNbclyqvAE/N98Iba3X4y+Sa1qc20T+sQoeuqQY31vdAvWQenzOzovV23VoeZ7VQGogeciA3io8ozLY2jgq71zcJLFuTgl5j5qPeQZ+6c2R10EWol/jsGIPHVcB8+qc5V/96wRlKgr1Hn7OEoClFH0iZtFCsamRgUDMznMUoEQeJ7nnETLT/S9CDttnj8aEd6RC3vCn06NTx2J3AlWzNfCPwBoAkzMA+SaCmgg6xTcnMxcZ0w9xWGfmDuSe9rx6TVpzalzPosKKT9er57UfqsrLYR1tr9O6CfZK8fm+nPpYJ9G2UMRD6g8n27RbLRg0HPfBjPL8Th2zUFA+e8dRB9E3hvqlVBYKkNV0vD1uyhVDJNoTNDi1t2tnW40NvGU+2bfw9jjNRoAIdibiNE9UPFw2pW2o7uzhwKDMbs0yAENfziRkRPsZ763h3C6bbeeQGZ+O7YsEEiDBHCigAMjKMkY1AHgYYJqZ78T3cNe9AOPc6QXvaNu7I4OYjjWi+FoL/ZGBpnE6hBWghyYQTGSh/XOjJA4Pr0Hc7l1+/ikGeKCDtDlyCTe+SRghPbqjsR+G0NCG4jKBWUO8yjkCZpsIMqmMGYuDp8qfBlSRagiltll8ByiQeE6XEMF+Zu2PjHiHN4rj+bDOJKB4UiFCf6pFAw/GkBD6zLrKL87PXbyqBf1zfXYvvNK7Nxbj84O3jReY+Xx8V6fyb0ThuwBIUtLq3i3a7G4eAZPaY5zUyggx2N5Jm08OSUPuO7BfmxuN2MLL7qxvYnnvxU7fDqMs9tvA1q68JieJXXBu9A7ykXcjMZ12nmd2fzOCEhlS5tkUVQjKDIXr+t0BtQbsIQP4Jo7TvfLfS1SmNUDgKNn/kccfvlfx8TW8zzLpLrxGNCPvUOM36N/I/Y/8E/jufnXxe22Qk9ZKgQbb7g0F//ww78Yv/auX43J/ZlUPuMouZ1oxW9//nfjD7/xX5MnVOT2WXaCpfPX9PqOT3Dfx35pOT7x66vxnldRzuOz1sP7qh/6BrLcm41u3Li5mQtx7WMIXeLf/hriBDxzexh/8mwrfu9PbsRv/tHz8fH//EJ87psvx0JjPT50qR6PxrWY6dXj1RfPxYMP3B9nls9iKGtpIOsYP42m3vDo1EJ6l0a1khfgO/eVscyHmfwmMJdXqqUDnMo6QvtPTzprTQBdDXvo7aoAly6sxNqlcxldzJvkSUDb5PRcXHzwtTEGaJDcbt+hlLPLTiU/k/kKy8vLMcZzW+1q7xSXalceNLrjgg8auYneoHfgMYAqjMYbUp/Upp1JM89zqhwj11ISEBnZ8bzKWm9YUGc0yGiTgGRPnYARt87ucWQ0RBCjcnWNDae0803KTk7ltD482+FdecfollFb5cqhjYw8YvwdYm41WtGsN1MeXXrAvXmcjinPOksmjR5OzZ1bd2hXlBm10VC3Ae8bG1u5qJoRCR0f86gEHYsANXcAFjgMzDtBVgQh58+tpdGYnZtJA76JfAkW3TjPCGQDALh1dz02t+5WSwA0ef7OBrq3gwGS35E3QG8Lp6GxhXxubuawre03AKi0AP86KNVsp1oCxiVA6OqZRfoRIAIockqzeTorgDiHZRw6mJ2ZjWU3C6TOGkuViGAph4Gmjbo4bION4JyHhtR2WOD5586uArbQocix73D9EoeJ0ruHWXvw3f5uI65d+15s7/aiQ5/00Pt9+nnQx+ntofMpf+ZI4MgeYGdiiI44mI3xQ/r5aJ5OBXgPHAaEW4ZoxkP0NjbIaIXl8X7tnSrahFBnWw14D5Yv9icAstPoF0RcR1YglA7ZKHzmGla5VAQACbtgekBM8JBR7RJHAgrOIe4JdMawIZP0M+IxgWOH6cxZq0Z99pGrAw6jurlGlHqFu/0xt8tISGp19N8PpuvyAJfnrxa2M9ppFG885pA5VxV2NWa3lXHozDV6cu8w5Nt+EaS4IrujTiPI8TiALVct5x0TRnNcz0VAwwGM4/18oy6hmvKLjm06UuhlIzA/Cf1IYAIIjb3eYQx7CDIHPE9HjdDx7qHgkIYCC6OArFBvdB5Mtke3HtVgAAqMF4b0x6Fj3ob/uTaXuMeD7jYRbry92oTL1eNpA0zG6JlRKoqYUzg8FzzaI543wnHEe0cAJSO8xy31K6CAUhCp0tEaIpFlhnxlXnsVrvFTz3qCThmbxWqCeQYTu9E+RHEcNKMT7eiPIuQjeCZHLRQgYMVICkwADsuIjHPRD038RYlT1ZjA6E5xTPJ3bXoEhTGVIUa3FHfDr1x4xx/KO75PewC2RMJylbkyLv+boS8OBUBKcIHgVlEDTd3xOb72M9mRTw3zyT18k0oxkStCnV6qZ72vQhJeAlXnpbz++O+Tse5xjsV52nUPA9hy3QEAl+UEIHi/e81MTLqfzSwewvEiaa4mifIxES5XhUQA0qbxbPAFjHmIcnSor4NXV4/61gbKeiv6Ao1OEx5qwz/VrAeBViochEy2TGNINzoEI6O7toKzEjwEnifeMDKd4cl581vwrAw5nruwGucvrKWSdxExn3XAs3V3DhCuDp3ahyfBOtEauRTtN/+d2Hj7P4hrs/fF7brTEw1tmXcBk8MbEyiZaXjyo3/5I/G+h94XMAz6hXaD9zaGG/Fbf/g78bWnv0kzVQb9pKlrKOOZGQoIsAUK57kXrnXjM08143PPduOrzw3i6y/txbdv7sfTd/bje/f24/n6QbzcOorvXO/E17+zHt985k48/Uovvv3segKAERT5F/7vVvzL3382Pv6frsYffPV6PPvyRpyvdeIXL3bi1x7ZjQ9cGYnHHrwvLl4+FxcFCqvmEkwB9IZx65V1iudeOfPpxU1NzCDHbkEPv+jlySvHukQPTUyqUZefVFpG/gQLGimnEVb8WCUzHgCeLuLRDp0twTUVi8rfI3H+vtfEI4+9LsGELzkPYHrsdY/k8EMm0CbP72cCqB63hvfcudUEGCZrXrp4MV7z6gfS8MlvasGTBHcTGj3Qxop9yo98I/gR5msEjPIKKFzMz9B8t9vGkcDY47n/YEYDh+sQqVeMGgkIbIpKlg5R6LOZZ7EIgHJX40zGxWnw0zU6zNvIaAJ8aeKwS60byamGd6sEzxbAMGWVw9kwvrPV6WQSo2R9lE49X/NebEIBpdrMdvFdyr5RBNvXZ9pH6igaBOCOIUV2NSj2pX2lDCtjTqE1h8vkdfdJMrfhAKeq2diGN7o0KdLBQ6cAQQfmvGxtR/3evVxYzkkNzZ0dDI65MBVIEYDZLtZZsOUQk0vcyy851VwwxafRFMFMLqaInGZ0BD6Qv5R3o0jONhLkCtAEdd7r8yrdhjWg3iZeT03g1QMABDXzs+OU5WbsALAEDOocF0oEhySANDIPK+ThHl+u3DqK8Tbxc3wEnTUGOBnB5hwCqvcFLBhZ9LXm1hkqtrmNrIuo0XVbkQG87cKPu/tdnFuA41EbMNSK3UMAyxDnmMPJEuZGDg/QbZmfiVN1gG3Zb3Nfh+9xfDGkfZ6Tx5Dvhub2DdDh8N4k702zSV+O0FdHPAMHGc4EwFQ8Li8bYXGoJvnJstqeMIPRzFw52ZwqxwX1dSbopxp/u3DpzETyp/tg5WGkLftrMp06Le+kT1Rvwjs6jDnEhf1OhlQnoHNd5dbIkv1tGVIfH/eXf5/YsJ+EfnSOyRc+kWEv50MrMto65ygPnAdNjV3Z08iIu8KKmsZAVAk0ABjTGGIR1RGo6QimcS2CNJ5UOl1MDITTlFxxTkY1K1uA5Z4sOVaFZ3gEsBmiOG16Q8u2v9NyhxkBsaMQeWd7INe0CQ3mqrNTCG6NxnE2gSE2GtvwIchwFES7ewQogRlMbj0Yo3J0mguhiUYVdr0gs5DpXxAgZU8jRKfaATCESWGO2U3m2i2GIOmkSRgFoanWdaBu+SAUPx3tLrZ6cidLPe/D4O6nYiKRh5ef5I1kWMwTnD0BHLz2+O+q4/N6JEUPNZmSI09yeI+fKi95SCbJc9l7flZUhRhVDNW5jELwq8MC9a7CQX+iDEyCdaaOm6bNAEhmACQzc3hDi9XiQq5zoVIXlKQmlHfpNzd+1FvbwvvawENrNXZQ3i08vG564RqzKiTJPZTB8VBBld6TS4rbHlJGjvg9Z3LZIZAMb7ktuvc5c+HNjz8eT7zn7fHke98ZH/zZJ+Ohhx+gdio6kbsHCnlqEd6Ziv6tGyjiw2gtvSZ23/IrUX/th2LrCE+dsn3nWiO+9n+2eQnPp4xjY/14z19ajosLtDescn7hQjz3wgux2VinD00OG4vt7k6M4HU9+db3VkNzlNGmMGT77Zc68fSzoHf6G84GmAzjv3xjJz79jU58+mvN+NR/r+dCa5/66lb8/lc241NfWY8/+PK1+I9feiH+6H/eis8/vRNf+NaN6Pab8fgj52Kj3otPfPHlWN/cjbNTu/HoUjs++MZaPPm6lXjD8mhcvnIe/IV3s7Qcs6tGSQyxG4Lfjxs3XsET38RLqpbsdr0h23l8tBebGxsYGvoduXGRuNzvBVnVsBtdMYx/dm0t2u1GrN+6xX16dfbRUa5Ueuf6dQxiL6Met65dxwMV3NEWesm0xVvf/R4cg1q88L2nU9EZcdymLG940xtyxshLV1+hjgdx9uJ96dWNIdeCJQFVjo1r9OA1DaCLLDbgp9W1Zd63mAbO5csFMzJFLkqGzBsxrZL/8Ir5zpwIZUXjKgCRfzTcGrUE4JwQIKUx5/s2gEFw4xDA2pkFjFIn5Vhxa9a34uJ9F+PlqzeQm4m4/4H7U4YEJZZD+VpCRuRdAaWRmGr7CyOkR7G906R9AuB4Nu6ur1d5FBirNm3p2irXrt+Oi1euIG9zye852wJFIJhxRpLDJLYfhY4tnrUGcHO4wp2k240WRzMXJ3MFVEGUdbOORhyVC/ewMnfBCKUdpL5wiCqdGdrFMltPZ8wJ4tQjmcjL1epho04OU2mUEkBwredPHAZlwHt8ps6PwzaWwfcbAVZ/qU+V69Q9vNcyWPccIuFZRoPUD07ltrwudjZyZOpAO/f2Oti9F+s3vwOw3sKjNyIDcBsH+FJI9aR8IJ+ap7jbQb+b/I5eV+caZXKdHXWi59yET9uVO95zn8NpCrEyUBlcm8ly0oeuTQUQOXThTGRaEOImf4MhAMRoCqAuJ2zsC1acCdRN+e0NWjg9ro4L/wHsnAXk4nsdvtsDvNiG6s50pim3zvYuz3B1XSeGOBXflk3nk7J5PSXieu+peFm7k0M3gnav4dO8FzgafUQf0eZZf/RRTi2Grzwclk1drIr1MaI7+iRV7snffs+Ra0/RDpVzzPtkFMolHzgclPKH3HsIsH/qyb/G9z8e/Uhg8mWASRbsuDAahKr8dBhgwjHjDOPQ0TKDmbu1UYwVnez4lABkb0DD8GlBVXA2JG3OfYCYSRPqUDgw7gjMIOiwxQ0Z+muODfNsp0YJBmiW/MkFaRRyGl23WYRYLZtvqEpl7LgozEVveK0rjJpR7WZHXQxQd7fDu1wIzs6zcWVRygYQGuH4wW6RgiqZ1u+4Is09fOCshdwokI4XrDg04r4mgpY0sDCBya+GHg1Te+gVuKmhG52ZPJdzzfmeW6r3U+9kDv6lQeacgu/5BCVZAs75/OODJueo3ulPkgx1zDTJrEmUXeGXoY6P6nLP001855/7eByNIQI6vxpzzq45s4qHuBozLpDmMvJGSVCijhk7FdA1X7zRu1Xq1Zz5gxS6VrMRO3W3rMfDwjOophnbv7xI5SU/yLwcLuImbyT6Pqmv19i0+XwVVKVEfYe/mz8kiDfMffb8Slx54ELcd+UsXu1sKj+v0SDbTr50SB8dnrkUR0uXY3Duoei/7udja+31sWNkZ2DY/CCeBZg89cwm/IkHjvKZGO/GE4/VYik6ObQ1MzUfa7NnASffi06jHtj0wHeL97/pg/HwpdeifFwB06njBzlcoJL54rfuUn/rQUMD6o/06vac7eQy26Mo2iMMySCa7f2o7wxic6sZ2412tAFP/S7gatCPn37zalyY7cUzz16NrXozzszsxYcePxOPrO3Ga64sxgL9UZMX6Z8R+mp6cTXG8SpdudR2qtd34uqLL6VSMsxuyN+20ZDUt9dj0z1uduEtgYleL03WB0gqqxo3I5Hn8Fg3N+5k4qzTtOX7XIbeqan0r0l+t3O6qm2n4qySGjXW9z90BWB0Ne4BYFzTwWiW/fOOJ94Ri6trlO0GPDEZlzD2NeS0VjM6M8AzrmW4WVAqXwiCc/Va+GplZTlntcgreurKjE2u8VMBZ04HAEzDPhjuZ76CQ4SVDjusog20gcNSRhSqZ4ymARbQ1uuNjDL50OXF2di4eyd2e32un4xdDMp9lPXF56+iR0YSmGS+igCYd5inYtKtORbKq0Myru3htF8BhDOQHP5YoB82N+7Fq7g/Iyjw6cbdzej09uMC59zc0mFMPVenggt6tra34CHKz/lZ+mFzuxFzy0vwk8arWszNSI0gaOnMcg6VaXiUOWVU+fPaHA6mbspg6gTaSYGTX9RrGU2FEQQm/XY7c0Ay2VWjjj7zGXraPDbbW7nUiCOiCWYF6f6hgfTZ6gWVjTpAfSgosp0TrFEO+8K1kgSjRkhdn8X+sF0sn1ONW81t+IBn7rVi69bTODw3ku+NcGApEkD4HjW25XAY55AuHPZxhAAm8mg6lkYUcBwcfqkMfaXbfV+CKUpeDbfYRJUeFdzmQmWW26gID84NCDMKVeXiGVkw2mxOjxND+rs9DuwN+qXVATC2AXpth6hdJmHA3/3MNUrdiROsU04BKRf6FDtnXpl97kQQ/sQG2C+WThGzXD8smzzt+iwxpi2i3FwmmDGXxbXHfEACLZ6fi7DR7/bjyTTtrKd2wUuzSbAx8EN+JkDTFtlOtg3X2V5cl99xZP4hz8kEenRyFfEyx+QvIPn1s5/5XYSWhoFhDI9aMLvrpBDp9R4zNX9lMg3mKsbNFAKpOsdej9Xl4K2KNaGaWbn0fjRMVs4QHeDDUJWemIrLCjuu7aJAo5PVDBKFprqBjqMzqn0H9lEq4xl50Yt34yz3NbDtTFwyD8RpWi7RPAB9ikDNV7DcCpnG0LBwdrzjZqKKPZ5v+A/GruZ/8ywYpxpmoR3EPJTXKV1maysHMrwASkDixkh2ikmRtonKLJONeF9OMWzgjR0DE8PVKQxaYRW6N9pUAj7OJUPQ1jm+yqffniiOlD7OeIvfSSpi65YXcihw9o/AJJmP0zKt7+NPmNGLji/GOPTH52Nu9WKcOXs+5lfWYhHFNjM3n95jbqk/52JpFVDkkQlqfLbjibl/EsLq4YJUtrNls30z091wNP3ktuuTM7M8cy6fqzd7kvwmQ58cCcAUjmT4Y8HgnQqy60xkQiger8mtTlnLoQY4VC7L2TsYJxMipyi3a7KMz8/G6MWHYvTVb4rdxXMUjL72vQoS7a0XtU9/jtfGMyF6dWU83vngTMyM4QX5PryhxdmlWJ5bjZdefi7maatf/ulfiXc+/E68sl0UZTecpea013ZzNxZmxmOzPYzv39imjSl/lg3+EaDhxZibNEpdRvY6dESX79pc5/RTKomii+F2PHp5Kn7q0lEMt27C13vx2let8N69ePjySsxNjwKyq2n6585eiJHaAuBxKSZp08rr3MNw1ePGtevhvi3z8zO5JodJozmzjDbb2roTrbbhecEE7TVZw7E4jPbWZnSbnVjAuDnkIRCob29kdMUIp96FMzr08p1RlGwLb5sIx4P42/ryOx2mUt64TflhvkzUow3cl+VnPvAzmTB74+WbyRMXzJWgTRz+U85mXBeH/nEfJimjDdubqY9c7E2HQMPlkGEmSO4CSpC3TNLjUA5MNjV6xx/IEDqGH4GI9+kUyfeqFIdHjAIYUXHxLt+toRG81WYEkxgknm8EqlnfBoxcjhs3b+Px7sXlV13J6wRbK2dWUle1Go2M9uR6IOpK+l55cCG3XfrFHXudTbp+45VYBljcXl9PQLh1F14ZnY6F1RWuBwjh0Dh7aYd3CswazSaAZg6Vo/Adxc1bd7KPBONneE4XuavNzaZxc4bOAuBNOXWxROVPBZCRH/uMvlH3qBV0HNRxvsPpy9k2tJnryBzQLnarScguC+EaI15XyeNhAhEBWS6BwOG9lamvhtwEV85+sf/oguR/Iyb+ndEAfgQUHpmnY36LOoynGB0zgncyk8bndXaux7D1Mu8FOCu/6Fn7x/VIcrkE387tqP/od7iPPnI4xnqqB8YAvzZ2bpKZRlzQ4ZYCRnLRZQmWfmjwnY1qUm0upCkwQZ+aJ2hbmAMjv+nAmpNpqgGan2c41DbAyXAaPO3WdXVr7Oguz+8bHZJH3OcLvsUJzqEPnmOtja4JgOy3URyZCRzsKWQTTpJb4SdlwSv5pHze689wRFtXARO/z9ly8LMzkU6AgtESV3ut1WaROXO17EcjfZW9s75eWNnFY2fRF3LOtyu9FiBtEsDG6JPXpf3imnSSeQ//FP14y08ATOBLby1UqFChQoUKFfr/T5WLXahQoUKFChUqdAqoAJNChQoVKlSo0KmhAkwKFSpUqFChQqeGCjApVKhQoUKFCp0aKsCkUKFChQoVKnRqqACTQoUKFSpUqNCpoQJMChUqVKhQoUKnhgowKVSoUKFChQqdGirApFChQoUKFSp0aqgAk0KFChUqVKjQqaECTAoVKlSoUKFCp4YKMClUqFChQoUKnRoqwKRQoUKFChUqdGqoAJNChQoVKlSo0KmhAkwKFSpUqFChQqeGCjApVKhQoUKFCp0aKsCkUKFChQoVKnRqqACTQoUKFSpUqNCpoQJMChUqVKhQoUKnhgowKVSoUKFChQqdGirApFChQoUKFSp0aqgAk0KFChUqVKjQqaECTAoVKlSoUKFCp4YKMClUqFChQoUKnRoqwKRQoUKFChUqdGqoAJNChQoVKlSo0KmhAkwKFSpUqFChQqeGCjApVKhQoUKFCp0aKsCkUKFChQoVKnRqqACTQoUKFSpUqNCpoQJMChUqVKhQoUKnhgowKVSoUKFChQqdGirApFChQoUKFSp0aqgAk0KFChUqVKjQqaECTAoVKlSoUKFCp4YKMClUqFChQoUKnRoqwKRQoUKFChUqdGqoAJNChQoVKlSo0KmhAkwKFSpUqFChQqeGCjApVKhQoUKFCp0aKsCkUKFChQoVKnRqqACTQoUKFSpUqNCpoQJMChUqVKhQoUKnhgowKVSoUKFChQqdGirApFChQoUKFSp0aqgAk0KFChUqVKjQqaECTAoVKlSoUKFCp4Qi/h+QELJP9Vvzn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957" y="1417778"/>
            <a:ext cx="3545629" cy="467675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7590" y="1417778"/>
            <a:ext cx="3714898" cy="46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6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1 Başlık"/>
          <p:cNvSpPr>
            <a:spLocks noGrp="1"/>
          </p:cNvSpPr>
          <p:nvPr>
            <p:ph type="title"/>
          </p:nvPr>
        </p:nvSpPr>
        <p:spPr>
          <a:xfrm>
            <a:off x="748553" y="48724"/>
            <a:ext cx="8044985" cy="678251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r-TR" altLang="en-US" b="1" dirty="0" smtClean="0"/>
              <a:t>İletişim </a:t>
            </a:r>
          </a:p>
        </p:txBody>
      </p:sp>
      <p:pic>
        <p:nvPicPr>
          <p:cNvPr id="5" name="Picture 2" descr="C:\Users\ülkü\Desktop\128156_Logo_Erasmus___60ko.jpg"/>
          <p:cNvPicPr>
            <a:picLocks noChangeAspect="1" noChangeArrowheads="1"/>
          </p:cNvPicPr>
          <p:nvPr/>
        </p:nvPicPr>
        <p:blipFill>
          <a:blip r:embed="rId2" cstate="print">
            <a:lum bright="66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538" y="22847"/>
            <a:ext cx="2944252" cy="84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habermerkeziarsiv.cu.edu.tr/haber/cu_d%C4%B1%C5%9Fili%C5%9Fkiler_binas%C4%B1%20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6" r="2" b="23033"/>
          <a:stretch>
            <a:fillRect/>
          </a:stretch>
        </p:blipFill>
        <p:spPr bwMode="auto">
          <a:xfrm>
            <a:off x="7218124" y="1418477"/>
            <a:ext cx="3827462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etin kutusu 7"/>
          <p:cNvSpPr txBox="1"/>
          <p:nvPr/>
        </p:nvSpPr>
        <p:spPr>
          <a:xfrm>
            <a:off x="7218124" y="3854449"/>
            <a:ext cx="41052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1400" dirty="0" err="1"/>
              <a:t>YADYO’nun</a:t>
            </a:r>
            <a:r>
              <a:rPr lang="tr-TR" sz="1400" dirty="0"/>
              <a:t> karşısında PTT önünde Dış İlişkiler Binası</a:t>
            </a:r>
          </a:p>
          <a:p>
            <a:pPr>
              <a:defRPr/>
            </a:pPr>
            <a:r>
              <a:rPr lang="tr-TR" sz="1400" dirty="0"/>
              <a:t>Zemin katta </a:t>
            </a:r>
            <a:r>
              <a:rPr lang="tr-TR" sz="1400" dirty="0" smtClean="0"/>
              <a:t>Dış İlişkiler Birimi</a:t>
            </a:r>
            <a:endParaRPr lang="tr-TR" sz="1400" dirty="0"/>
          </a:p>
        </p:txBody>
      </p:sp>
      <p:sp>
        <p:nvSpPr>
          <p:cNvPr id="4" name="Metin kutusu 3"/>
          <p:cNvSpPr txBox="1"/>
          <p:nvPr/>
        </p:nvSpPr>
        <p:spPr>
          <a:xfrm>
            <a:off x="748553" y="1478702"/>
            <a:ext cx="504264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Erasmus+ Kurum Koordinatörlüğü</a:t>
            </a:r>
          </a:p>
          <a:p>
            <a:pPr algn="ctr"/>
            <a:r>
              <a:rPr lang="tr-TR" dirty="0" smtClean="0">
                <a:hlinkClick r:id="rId4"/>
              </a:rPr>
              <a:t>erasmus@cu.edu.tr</a:t>
            </a:r>
            <a:endParaRPr lang="tr-TR" dirty="0" smtClean="0"/>
          </a:p>
          <a:p>
            <a:pPr algn="ctr"/>
            <a:endParaRPr lang="tr-TR" dirty="0"/>
          </a:p>
          <a:p>
            <a:pPr algn="ctr"/>
            <a:r>
              <a:rPr lang="tr-TR" dirty="0" smtClean="0"/>
              <a:t>Farabi Kurum Koordinatörlüğü</a:t>
            </a:r>
          </a:p>
          <a:p>
            <a:pPr algn="ctr"/>
            <a:r>
              <a:rPr lang="tr-TR" dirty="0">
                <a:hlinkClick r:id="rId5"/>
              </a:rPr>
              <a:t>f</a:t>
            </a:r>
            <a:r>
              <a:rPr lang="tr-TR" dirty="0" smtClean="0">
                <a:hlinkClick r:id="rId5"/>
              </a:rPr>
              <a:t>arabi@cu.edu.tr</a:t>
            </a:r>
            <a:endParaRPr lang="tr-TR" dirty="0" smtClean="0"/>
          </a:p>
          <a:p>
            <a:pPr algn="ctr"/>
            <a:endParaRPr lang="tr-TR" dirty="0"/>
          </a:p>
          <a:p>
            <a:pPr algn="ctr"/>
            <a:r>
              <a:rPr lang="tr-TR" dirty="0" smtClean="0"/>
              <a:t>Mevlana Kurum Koordinatörlüğü</a:t>
            </a:r>
          </a:p>
          <a:p>
            <a:pPr algn="ctr"/>
            <a:r>
              <a:rPr lang="tr-TR" dirty="0" smtClean="0">
                <a:hlinkClick r:id="rId6"/>
              </a:rPr>
              <a:t>mevlana@cu.edu.tr</a:t>
            </a:r>
            <a:endParaRPr lang="tr-TR" dirty="0" smtClean="0"/>
          </a:p>
          <a:p>
            <a:pPr algn="ctr"/>
            <a:endParaRPr lang="tr-TR" dirty="0"/>
          </a:p>
          <a:p>
            <a:pPr algn="ctr"/>
            <a:r>
              <a:rPr lang="tr-TR" dirty="0" smtClean="0"/>
              <a:t>Uluslararası İşbirlikleri ve Ortak Programlar Koordinatörlüğü</a:t>
            </a:r>
          </a:p>
          <a:p>
            <a:pPr algn="ctr"/>
            <a:r>
              <a:rPr lang="tr-TR" dirty="0" smtClean="0">
                <a:hlinkClick r:id="rId7"/>
              </a:rPr>
              <a:t>intrelations@cu.edu.tr</a:t>
            </a:r>
            <a:endParaRPr lang="tr-TR" dirty="0" smtClean="0"/>
          </a:p>
          <a:p>
            <a:pPr algn="ctr"/>
            <a:endParaRPr lang="tr-TR" dirty="0"/>
          </a:p>
          <a:p>
            <a:pPr algn="ctr"/>
            <a:r>
              <a:rPr lang="tr-TR" dirty="0" smtClean="0"/>
              <a:t>Dış İlişkiler Ofisi</a:t>
            </a:r>
          </a:p>
          <a:p>
            <a:pPr algn="ctr"/>
            <a:r>
              <a:rPr lang="tr-TR" dirty="0" smtClean="0"/>
              <a:t>Tel:</a:t>
            </a:r>
            <a:r>
              <a:rPr lang="tr-TR" dirty="0"/>
              <a:t> </a:t>
            </a:r>
            <a:r>
              <a:rPr lang="tr-TR" dirty="0" smtClean="0"/>
              <a:t>(322) 338 64 11 /338 64 68</a:t>
            </a:r>
          </a:p>
        </p:txBody>
      </p:sp>
    </p:spTree>
    <p:extLst>
      <p:ext uri="{BB962C8B-B14F-4D97-AF65-F5344CB8AC3E}">
        <p14:creationId xmlns:p14="http://schemas.microsoft.com/office/powerpoint/2010/main" val="294627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9D4CE99B5AD543B1279803DDFEE6D2" ma:contentTypeVersion="2" ma:contentTypeDescription="Create a new document." ma:contentTypeScope="" ma:versionID="3e152579418b788bcdff2aa15762f8cb">
  <xsd:schema xmlns:xsd="http://www.w3.org/2001/XMLSchema" xmlns:xs="http://www.w3.org/2001/XMLSchema" xmlns:p="http://schemas.microsoft.com/office/2006/metadata/properties" xmlns:ns2="4022fd76-da19-4aa4-8008-a3e4e2ce3eae" targetNamespace="http://schemas.microsoft.com/office/2006/metadata/properties" ma:root="true" ma:fieldsID="088f2f841621164a41d9c787a331a172" ns2:_="">
    <xsd:import namespace="4022fd76-da19-4aa4-8008-a3e4e2ce3e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2fd76-da19-4aa4-8008-a3e4e2ce3e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51A39C-6023-4F55-9667-747F45A537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7B1A9F-2A3D-4A24-9A4C-5EA6A3E2FE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22fd76-da19-4aa4-8008-a3e4e2ce3e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491</Words>
  <Application>Microsoft Office PowerPoint</Application>
  <PresentationFormat>Geniş ekran</PresentationFormat>
  <Paragraphs>70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Dış İlişkiler Birimi Ulusal ve Uluslararası Değişim Programları</vt:lpstr>
      <vt:lpstr>Dış İlişkiler Birimi Tarafından Koordine Edilen Programlar</vt:lpstr>
      <vt:lpstr>Farabi Değişim Programı</vt:lpstr>
      <vt:lpstr>PowerPoint Sunusu</vt:lpstr>
      <vt:lpstr>Uluslararası Protokoller Kapsamında Değişim</vt:lpstr>
      <vt:lpstr>ERASMUS+ Değişim Programı</vt:lpstr>
      <vt:lpstr>ERASMUS+ Değişim Programı</vt:lpstr>
      <vt:lpstr>Değişim Programları Bilgilendirme Toplantısı</vt:lpstr>
      <vt:lpstr>İletişim </vt:lpstr>
      <vt:lpstr>Dinlediğiniz için teşekkürler…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Sunum Başlığı</dc:title>
  <dc:creator>Cemal Azim Örneksoy</dc:creator>
  <cp:lastModifiedBy>userr</cp:lastModifiedBy>
  <cp:revision>100</cp:revision>
  <dcterms:created xsi:type="dcterms:W3CDTF">2022-08-19T10:10:48Z</dcterms:created>
  <dcterms:modified xsi:type="dcterms:W3CDTF">2025-09-04T12:07:30Z</dcterms:modified>
</cp:coreProperties>
</file>